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A45AD3-D19E-B84B-8FA9-D7D46485F4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/>
              <a:t>BIOMASSA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28C41FA-5C4A-644F-A835-745F5458E3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/>
              <a:t>Nomes: Mayara, Sarah, Vitória Alves.</a:t>
            </a:r>
          </a:p>
        </p:txBody>
      </p:sp>
    </p:spTree>
    <p:extLst>
      <p:ext uri="{BB962C8B-B14F-4D97-AF65-F5344CB8AC3E}">
        <p14:creationId xmlns:p14="http://schemas.microsoft.com/office/powerpoint/2010/main" val="254857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CC8074-582B-1C41-AE75-0806E082E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 que é?</a:t>
            </a: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xmlns="" id="{24943985-4256-094C-9B8B-CFB6012DC0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8378" y="2222500"/>
            <a:ext cx="5255244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3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0DA87A-7BA8-C042-B181-7194719A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Suas Vantagens:</a:t>
            </a: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xmlns="" id="{48EEAD5D-7A25-9645-81B2-50852BEF7C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7436" y="2222500"/>
            <a:ext cx="4637127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46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5A9AB7-F528-414A-A844-DD3CD6AE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Suas Desvantagens:</a:t>
            </a:r>
          </a:p>
        </p:txBody>
      </p:sp>
      <p:pic>
        <p:nvPicPr>
          <p:cNvPr id="4" name="Imagem 4">
            <a:extLst>
              <a:ext uri="{FF2B5EF4-FFF2-40B4-BE49-F238E27FC236}">
                <a16:creationId xmlns:a16="http://schemas.microsoft.com/office/drawing/2014/main" xmlns="" id="{D94437AA-6763-0A4B-BE6F-65EF2C0E16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2414" y="2761230"/>
            <a:ext cx="4627171" cy="3068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998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vel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Citável</vt:lpstr>
      <vt:lpstr>BIOMASSA</vt:lpstr>
      <vt:lpstr>O que é?</vt:lpstr>
      <vt:lpstr>Suas Vantagens:</vt:lpstr>
      <vt:lpstr>Suas Desvantagens: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BIOMASSA</dc:title>
  <dc:creator>Usuário desconhecido</dc:creator>
  <cp:lastModifiedBy>lucas xavier</cp:lastModifiedBy>
  <cp:revision>1</cp:revision>
  <dcterms:created xsi:type="dcterms:W3CDTF">2019-10-03T09:57:02Z</dcterms:created>
  <dcterms:modified xsi:type="dcterms:W3CDTF">2019-10-03T10:42:52Z</dcterms:modified>
</cp:coreProperties>
</file>