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CA2F78-9A63-4B4B-9EAD-A9D250FC95F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E4D8C5-34F0-47F9-89D6-AD8F4F186C2E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Nome: </a:t>
            </a:r>
            <a:r>
              <a:rPr lang="pt-BR" dirty="0" err="1" smtClean="0"/>
              <a:t>Yasmim</a:t>
            </a:r>
            <a:r>
              <a:rPr lang="pt-BR" dirty="0" smtClean="0"/>
              <a:t> Gonçalves , </a:t>
            </a:r>
            <a:r>
              <a:rPr lang="pt-BR" dirty="0" err="1" smtClean="0"/>
              <a:t>Nathalia</a:t>
            </a:r>
            <a:r>
              <a:rPr lang="pt-BR" dirty="0" smtClean="0"/>
              <a:t> </a:t>
            </a:r>
            <a:r>
              <a:rPr lang="pt-BR" dirty="0"/>
              <a:t>D</a:t>
            </a:r>
            <a:r>
              <a:rPr lang="pt-BR" dirty="0" smtClean="0"/>
              <a:t>uarte E </a:t>
            </a:r>
            <a:r>
              <a:rPr lang="pt-BR" dirty="0" err="1" smtClean="0"/>
              <a:t>Jackelinny</a:t>
            </a:r>
            <a:r>
              <a:rPr lang="pt-BR" dirty="0" smtClean="0"/>
              <a:t> Lima </a:t>
            </a:r>
          </a:p>
          <a:p>
            <a:r>
              <a:rPr lang="pt-BR" dirty="0" smtClean="0"/>
              <a:t>3ºM01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Termoelétrica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Utilizada </a:t>
            </a:r>
            <a:r>
              <a:rPr lang="pt-BR" dirty="0" smtClean="0"/>
              <a:t>para a geração de energia </a:t>
            </a:r>
            <a:r>
              <a:rPr lang="pt-BR" dirty="0" smtClean="0"/>
              <a:t>elétrica;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que é</a:t>
            </a:r>
            <a:r>
              <a:rPr lang="pt-BR" b="1" dirty="0"/>
              <a:t>?</a:t>
            </a:r>
          </a:p>
        </p:txBody>
      </p:sp>
      <p:pic>
        <p:nvPicPr>
          <p:cNvPr id="4" name="Imagem 3" descr="termoelét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478974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932572"/>
            <a:ext cx="4375826" cy="2504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esquema_nucle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006" y="1484784"/>
            <a:ext cx="7387281" cy="4454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>  </a:t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>                                              </a:t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>Como </a:t>
            </a:r>
            <a:r>
              <a:rPr lang="pt-BR" b="1" dirty="0" smtClean="0"/>
              <a:t>Funciona</a:t>
            </a:r>
            <a:r>
              <a:rPr lang="pt-BR" dirty="0" smtClean="0"/>
              <a:t>?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turbinas-a-vap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390900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Tipos </a:t>
            </a:r>
            <a:r>
              <a:rPr lang="pt-BR" b="1" dirty="0"/>
              <a:t>de Turbinas</a:t>
            </a:r>
            <a:br>
              <a:rPr lang="pt-BR" b="1" dirty="0"/>
            </a:br>
            <a:endParaRPr lang="pt-BR" dirty="0"/>
          </a:p>
        </p:txBody>
      </p:sp>
      <p:pic>
        <p:nvPicPr>
          <p:cNvPr id="6" name="Imagem 5" descr="250px-Turbine_gaz_anime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996952"/>
            <a:ext cx="4392488" cy="3596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1-usina-termoeletr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4104456" cy="285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Vantagens </a:t>
            </a:r>
            <a:r>
              <a:rPr lang="pt-BR" b="1" dirty="0"/>
              <a:t>e Desvantagens</a:t>
            </a:r>
            <a:br>
              <a:rPr lang="pt-BR" b="1" dirty="0"/>
            </a:br>
            <a:endParaRPr lang="pt-BR" dirty="0"/>
          </a:p>
        </p:txBody>
      </p:sp>
      <p:pic>
        <p:nvPicPr>
          <p:cNvPr id="5" name="Imagem 4" descr="siemens_ciclo_combin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196752"/>
            <a:ext cx="417646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 descr="img_termoeletricas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1521" y="3933056"/>
            <a:ext cx="417867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t-BR" dirty="0" smtClean="0"/>
              <a:t>Em </a:t>
            </a:r>
            <a:r>
              <a:rPr lang="pt-BR" dirty="0"/>
              <a:t>1883 foi inaugurada a primeira Usina Termoelétrica do Brasil, em Campos dos </a:t>
            </a:r>
            <a:r>
              <a:rPr lang="pt-BR" dirty="0" err="1"/>
              <a:t>Goytacazes</a:t>
            </a:r>
            <a:r>
              <a:rPr lang="pt-BR" dirty="0"/>
              <a:t>, com a potência de 52 kW.</a:t>
            </a:r>
          </a:p>
          <a:p>
            <a:pPr fontAlgn="base"/>
            <a:r>
              <a:rPr lang="pt-BR" dirty="0"/>
              <a:t>O Brasil dissemina, por ano, 4,5 milhões de toneladas de carbono na atmosfera.</a:t>
            </a:r>
          </a:p>
          <a:p>
            <a:pPr fontAlgn="base"/>
            <a:r>
              <a:rPr lang="pt-BR" dirty="0"/>
              <a:t>Pouco mais de 60% da energia do mundo é produzida em Usinas Termoelétricas.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Curiosidades</a:t>
            </a:r>
            <a:br>
              <a:rPr lang="pt-BR" b="1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78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Papel</vt:lpstr>
      <vt:lpstr>Termoelétrica </vt:lpstr>
      <vt:lpstr>O que é?</vt:lpstr>
      <vt:lpstr>                                                                       Como Funciona? </vt:lpstr>
      <vt:lpstr> Tipos de Turbinas </vt:lpstr>
      <vt:lpstr> Vantagens e Desvantagens </vt:lpstr>
      <vt:lpstr> Curiosidades </vt:lpstr>
    </vt:vector>
  </TitlesOfParts>
  <Company>WebClan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Termoelétrica </dc:title>
  <dc:creator>Windows</dc:creator>
  <cp:lastModifiedBy>Windows</cp:lastModifiedBy>
  <cp:revision>1</cp:revision>
  <dcterms:created xsi:type="dcterms:W3CDTF">2019-10-10T23:56:26Z</dcterms:created>
  <dcterms:modified xsi:type="dcterms:W3CDTF">2019-10-11T00:38:55Z</dcterms:modified>
</cp:coreProperties>
</file>