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872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º trimestre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2797" y="3223990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s):Jardel do Nascimento Lyra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 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ano 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N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: Noturno.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 smtClean="0">
                <a:solidFill>
                  <a:schemeClr val="dk1"/>
                </a:solidFill>
              </a:rPr>
              <a:t>12,0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Professor: 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Lucas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362831" y="13831450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</a:t>
            </a:r>
            <a:r>
              <a:rPr lang="pt-BR" sz="40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socioemocionais</a:t>
            </a:r>
            <a:r>
              <a:rPr lang="pt-BR" sz="4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pt-BR" sz="4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23085" y="8964264"/>
            <a:ext cx="10711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pt-BR" sz="4000" b="1" dirty="0" smtClean="0">
                <a:solidFill>
                  <a:srgbClr val="FF0000"/>
                </a:solidFill>
              </a:rPr>
              <a:t>C </a:t>
            </a:r>
            <a:r>
              <a:rPr lang="pt-BR" sz="4000" dirty="0"/>
              <a:t>está </a:t>
            </a:r>
            <a:r>
              <a:rPr lang="pt-BR" sz="4000" dirty="0" smtClean="0"/>
              <a:t>correta. O texto descreve os dados, que ao  ser colocados na fórmula corretamente demonstram a resposta correta.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871137" y="12043215"/>
            <a:ext cx="111755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o candidato não consegue interpretar o que está sendo pedido e, por isso, manipula os dados incorretamente e parcialmente . É provável que ele tenha construído frações invertendo a relação distância/velocidade máxima, tendo considerando apenas delas. Assim ele pode ter feito 80km dividido </a:t>
            </a:r>
            <a:r>
              <a:rPr lang="pt-BR" sz="3200" dirty="0" err="1" smtClean="0">
                <a:solidFill>
                  <a:schemeClr val="tx1"/>
                </a:solidFill>
                <a:latin typeface="+mn-lt"/>
              </a:rPr>
              <a:t>po</a:t>
            </a: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 120km(=0,66) ou 60 km dividido por 80km (=0,75)</a:t>
            </a:r>
            <a:endParaRPr lang="pt-BR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8421565" y="26913917"/>
            <a:ext cx="122396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Por meio de equações obtemos a resposta requerida.</a:t>
            </a:r>
            <a:endParaRPr lang="pt-BR" sz="4000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150594" y="29975594"/>
            <a:ext cx="126959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</a:t>
            </a:r>
            <a:r>
              <a:rPr lang="pt-BR" sz="4000" dirty="0" smtClean="0">
                <a:solidFill>
                  <a:schemeClr val="dk1"/>
                </a:solidFill>
              </a:rPr>
              <a:t>) 0,7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   Cinemática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7347857"/>
            <a:ext cx="120831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r>
              <a:rPr lang="pt-BR" sz="4000" dirty="0" smtClean="0">
                <a:solidFill>
                  <a:schemeClr val="dk1"/>
                </a:solidFill>
                <a:sym typeface="Wingdings" panose="05000000000000000000" pitchFamily="2" charset="2"/>
              </a:rPr>
              <a:t>Ter conhecimento sobre as relações entre espaço, tempo, aceleração, velocidade. Interpretar o movimento uniforme, calcular velocidade média.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160830" y="6087029"/>
            <a:ext cx="734785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</a:t>
            </a:r>
            <a:r>
              <a:rPr lang="pt-BR" sz="4800" b="1" dirty="0" smtClean="0">
                <a:solidFill>
                  <a:schemeClr val="dk1"/>
                </a:solidFill>
              </a:rPr>
              <a:t>básica</a:t>
            </a:r>
          </a:p>
          <a:p>
            <a:pPr lvl="0" algn="just">
              <a:buSzPct val="25000"/>
            </a:pPr>
            <a:r>
              <a:rPr lang="pt-BR" sz="4400" dirty="0"/>
              <a:t>Supondo que as condições de trânsito sejam favoráveis para que o veículo da empresa ande continuamente na velocidade máxima permitida, qual será o tempo necessário, em horas, para a realização da entrega?</a:t>
            </a:r>
            <a:endParaRPr lang="pt-BR" sz="4400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-64666" y="10962950"/>
            <a:ext cx="128338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000" dirty="0" smtClean="0">
                <a:solidFill>
                  <a:schemeClr val="dk1"/>
                </a:solidFill>
              </a:rPr>
              <a:t>Referencial, movimento, repouso, trajetória.</a:t>
            </a:r>
            <a:endParaRPr lang="pt-BR" sz="4000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6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 aprimorar-se de conhecimentos da física para, em </a:t>
            </a:r>
            <a:r>
              <a:rPr lang="pt-BR" sz="4000" dirty="0" err="1" smtClean="0">
                <a:solidFill>
                  <a:srgbClr val="333333"/>
                </a:solidFill>
                <a:latin typeface="+mj-lt"/>
              </a:rPr>
              <a:t>situações´problema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, interpretar, avaliar ou planejar </a:t>
            </a:r>
            <a:r>
              <a:rPr lang="pt-BR" sz="4000" dirty="0" err="1" smtClean="0">
                <a:solidFill>
                  <a:srgbClr val="333333"/>
                </a:solidFill>
                <a:latin typeface="+mj-lt"/>
              </a:rPr>
              <a:t>interveções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 err="1" smtClean="0">
                <a:solidFill>
                  <a:srgbClr val="333333"/>
                </a:solidFill>
                <a:latin typeface="+mj-lt"/>
              </a:rPr>
              <a:t>cíentífico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-tecnológicas</a:t>
            </a:r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20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 caracterizar causas ou efeitos dos movimentos de partículas, substâncias, objetos ou corpos celestes.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lvl="0" algn="ctr">
              <a:buSzPct val="25000"/>
            </a:pPr>
            <a:r>
              <a:rPr lang="pt-BR" sz="4800" cap="all" dirty="0"/>
              <a:t>ENEM 2012</a:t>
            </a:r>
            <a:r>
              <a:rPr lang="pt-BR" sz="4800" b="1" cap="all" dirty="0"/>
              <a:t>  </a:t>
            </a:r>
            <a:r>
              <a:rPr lang="pt-BR" sz="4800" cap="all" dirty="0"/>
              <a:t>QUESTÃO 72</a:t>
            </a:r>
            <a:endParaRPr lang="pt-BR" sz="4800" dirty="0" smtClean="0"/>
          </a:p>
        </p:txBody>
      </p:sp>
      <p:sp>
        <p:nvSpPr>
          <p:cNvPr id="22" name="Retângulo 21"/>
          <p:cNvSpPr/>
          <p:nvPr/>
        </p:nvSpPr>
        <p:spPr>
          <a:xfrm>
            <a:off x="19692229" y="20609027"/>
            <a:ext cx="1244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20179764" y="16881200"/>
            <a:ext cx="1150503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Errada,</a:t>
            </a:r>
            <a:r>
              <a:rPr lang="pt-BR" sz="3200" dirty="0" smtClean="0">
                <a:solidFill>
                  <a:schemeClr val="dk1"/>
                </a:solidFill>
              </a:rPr>
              <a:t> </a:t>
            </a:r>
            <a:r>
              <a:rPr lang="pt-BR" sz="3200" dirty="0">
                <a:solidFill>
                  <a:schemeClr val="tx1"/>
                </a:solidFill>
              </a:rPr>
              <a:t>o candidato não consegue interpretar o que está sendo pedido e, por isso, manipula os dados incorretamente e parcialmente . É provável que ele tenha construído frações invertendo a relação distância/velocidade </a:t>
            </a:r>
            <a:r>
              <a:rPr lang="pt-BR" sz="3200" dirty="0" smtClean="0">
                <a:solidFill>
                  <a:schemeClr val="tx1"/>
                </a:solidFill>
              </a:rPr>
              <a:t>máxima, somando os valores ao final. Assim, ele pode ter feito 80km dividido por 120km (=0,66) e, depois 60km dividido por 80km (= 0,75), encontrando 1,41 ao final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496286" y="21612604"/>
            <a:ext cx="1169128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200" dirty="0">
                <a:solidFill>
                  <a:schemeClr val="tx1"/>
                </a:solidFill>
              </a:rPr>
              <a:t>o candidato não consegue interpretar o que está sendo </a:t>
            </a:r>
            <a:r>
              <a:rPr lang="pt-BR" sz="3200" dirty="0" smtClean="0">
                <a:solidFill>
                  <a:schemeClr val="tx1"/>
                </a:solidFill>
              </a:rPr>
              <a:t>pedido. É provável que tenha concluído que havia 1 hora para percorrer o primeiro trecho e mais uma hora para o segundo, mas sem entender o motivo.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8897600" y="24151771"/>
            <a:ext cx="1208978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candidato manipula incorretamente os dados relativos a segunda parte do percurso: como a relação entre 60 e 120 é o dobro, ele identifica o número 2 e o associa a quantidade de horas.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8288454" y="31597665"/>
            <a:ext cx="13127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000" dirty="0" smtClean="0"/>
          </a:p>
          <a:p>
            <a:endParaRPr lang="pt-BR" sz="4000" dirty="0"/>
          </a:p>
          <a:p>
            <a:r>
              <a:rPr lang="pt-BR" sz="4000" dirty="0" smtClean="0"/>
              <a:t>b) 1,4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8190483" y="32833892"/>
            <a:ext cx="130624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000" dirty="0" smtClean="0"/>
          </a:p>
          <a:p>
            <a:r>
              <a:rPr lang="pt-BR" sz="4000" dirty="0" smtClean="0"/>
              <a:t>c) 1,5</a:t>
            </a:r>
            <a:endParaRPr lang="pt-BR" sz="4000" dirty="0"/>
          </a:p>
        </p:txBody>
      </p:sp>
      <p:sp>
        <p:nvSpPr>
          <p:cNvPr id="32" name="Retângulo 31"/>
          <p:cNvSpPr/>
          <p:nvPr/>
        </p:nvSpPr>
        <p:spPr>
          <a:xfrm>
            <a:off x="18174829" y="34034924"/>
            <a:ext cx="1368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dirty="0" smtClean="0"/>
              <a:t>d) 2,0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8165778" y="34620358"/>
            <a:ext cx="14076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e) 3,0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399255" y="38169802"/>
            <a:ext cx="317427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/>
              <a:t>Uma empresa de transportes precisa efetuar a entrega de uma encomenda o mais breve possível. Para tanto, a equipe de logística analisa o trajeto desde a empresa até o local da entrega. Ela verifica que o  trajeto apresenta dois trechos de distâncias diferentes e velocidades máximas permitidas diferentes. No primeiro trecho, a velocidade máxima permitida é de 80 km/h e a distância a ser percorrida é de 80 km. No segundo trecho, cujo comprimento vale 60 km, a velocidade máxima permitida é 120 km/h.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243402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Aplicar as três leis de Newton nos movimentos retilíneos e circulares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635</Words>
  <Application>Microsoft Office PowerPoint</Application>
  <PresentationFormat>Personalizar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Times New Roman</vt:lpstr>
      <vt:lpstr>Open Sans</vt:lpstr>
      <vt:lpstr>Arial</vt:lpstr>
      <vt:lpstr>Wingdings</vt:lpstr>
      <vt:lpstr>Cambria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148</cp:revision>
  <dcterms:modified xsi:type="dcterms:W3CDTF">2019-08-11T01:02:34Z</dcterms:modified>
</cp:coreProperties>
</file>