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" d="100"/>
          <a:sy n="11" d="100"/>
        </p:scale>
        <p:origin x="18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>
                <a:solidFill>
                  <a:srgbClr val="FF0000"/>
                </a:solidFill>
              </a:rPr>
              <a:t>Suporte:</a:t>
            </a:r>
            <a:r>
              <a:rPr lang="pt-BR" sz="1200" dirty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>
                <a:solidFill>
                  <a:srgbClr val="FF0000"/>
                </a:solidFill>
              </a:rPr>
              <a:t> </a:t>
            </a:r>
            <a:r>
              <a:rPr lang="pt-BR" sz="1200" dirty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Piúma/ES, </a:t>
            </a:r>
            <a:r>
              <a:rPr lang="pt-BR" sz="4400" b="1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de 2019</a:t>
            </a: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0666" y="3420335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>
                <a:solidFill>
                  <a:schemeClr val="dk1"/>
                </a:solidFill>
                <a:latin typeface="+mj-lt"/>
              </a:rPr>
              <a:t>Aluno( s): Yasmin Bourguignon </a:t>
            </a:r>
            <a:r>
              <a:rPr lang="pt-BR" sz="4000" dirty="0">
                <a:solidFill>
                  <a:schemeClr val="dk1"/>
                </a:solidFill>
                <a:latin typeface="+mj-lt"/>
              </a:rPr>
              <a:t>  </a:t>
            </a:r>
          </a:p>
          <a:p>
            <a:pPr algn="ctr">
              <a:buSzPct val="25000"/>
            </a:pPr>
            <a:r>
              <a:rPr lang="pt-BR" sz="3600" b="1" dirty="0">
                <a:solidFill>
                  <a:schemeClr val="dk1"/>
                </a:solidFill>
                <a:latin typeface="+mj-lt"/>
              </a:rPr>
              <a:t>Série: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3° 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M03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Matutino.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3,0 pontos</a:t>
            </a:r>
          </a:p>
          <a:p>
            <a:pPr lvl="0" algn="ctr">
              <a:buSzPct val="25000"/>
            </a:pPr>
            <a:r>
              <a:rPr lang="pt-BR" sz="3600" b="1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Professor: Lucas</a:t>
            </a:r>
            <a:r>
              <a:rPr lang="pt-BR" sz="360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  </a:t>
            </a:r>
            <a:r>
              <a:rPr lang="pt-BR" sz="3600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506495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30459011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/>
              <a:t>: 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21893086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054374"/>
            <a:ext cx="10090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</a:p>
          <a:p>
            <a:pPr algn="just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Foi 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55742" y="8735664"/>
            <a:ext cx="107115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conhecimento:</a:t>
            </a: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B </a:t>
            </a:r>
            <a:r>
              <a:rPr lang="pt-BR" sz="4000" dirty="0"/>
              <a:t>está correta. </a:t>
            </a:r>
            <a:r>
              <a:rPr lang="pt-BR" sz="4000" dirty="0">
                <a:solidFill>
                  <a:schemeClr val="dk1"/>
                </a:solidFill>
              </a:rPr>
              <a:t>Percebemos a importância dos conceitos da </a:t>
            </a:r>
            <a:r>
              <a:rPr lang="pt-BR" sz="4000" dirty="0" err="1">
                <a:solidFill>
                  <a:schemeClr val="dk1"/>
                </a:solidFill>
              </a:rPr>
              <a:t>Fisica</a:t>
            </a:r>
            <a:r>
              <a:rPr lang="pt-BR" sz="4000" dirty="0">
                <a:solidFill>
                  <a:schemeClr val="dk1"/>
                </a:solidFill>
              </a:rPr>
              <a:t>, envolvidos na questão do Enem através desta questão. Todas as alternativas, com exceção da letra B, propõe resultados que não estão certos.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0793417" y="14122262"/>
            <a:ext cx="108714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>
                <a:solidFill>
                  <a:srgbClr val="FF0000"/>
                </a:solidFill>
              </a:rPr>
              <a:t>Errada, </a:t>
            </a:r>
            <a:r>
              <a:rPr lang="pt-BR" sz="4000" b="1" dirty="0">
                <a:solidFill>
                  <a:schemeClr val="tx1"/>
                </a:solidFill>
              </a:rPr>
              <a:t>Essa proporção de variação de temperatura não está proporcional a massa de agua quente e fria a serem misturadas. </a:t>
            </a:r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19180035" y="25417083"/>
            <a:ext cx="122396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 err="1">
                <a:solidFill>
                  <a:schemeClr val="dk1"/>
                </a:solidFill>
              </a:rPr>
              <a:t>Transformações:Fisica</a:t>
            </a:r>
            <a:r>
              <a:rPr lang="pt-BR" sz="4800" b="1" dirty="0">
                <a:solidFill>
                  <a:schemeClr val="dk1"/>
                </a:solidFill>
              </a:rPr>
              <a:t> oscilações, óptica e radiação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8499773" y="27295779"/>
            <a:ext cx="131247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Opções:</a:t>
            </a:r>
          </a:p>
          <a:p>
            <a:pPr lvl="0" algn="just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A atuação desses movimentos juvenis caracterizava-se:</a:t>
            </a:r>
          </a:p>
          <a:p>
            <a:pPr lvl="0" algn="just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a)0,111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0" y="5943599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Teoria: Física 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6727371"/>
            <a:ext cx="12083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chemeClr val="dk1"/>
                </a:solidFill>
              </a:rPr>
              <a:t>Princípios/necessidade didática:</a:t>
            </a:r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932229" y="6772829"/>
            <a:ext cx="79030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>
                <a:solidFill>
                  <a:schemeClr val="dk1"/>
                </a:solidFill>
              </a:rPr>
              <a:t>A atuação desses movimentos juvenis são caracterizados como</a:t>
            </a:r>
            <a:r>
              <a:rPr lang="pt-BR" sz="4000" dirty="0"/>
              <a:t>?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0" y="13244583"/>
            <a:ext cx="12833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</a:t>
            </a:r>
            <a:r>
              <a:rPr lang="pt-BR" sz="4000" b="1" dirty="0">
                <a:solidFill>
                  <a:schemeClr val="dk1"/>
                </a:solidFill>
              </a:rPr>
              <a:t> O calor e os fenômenos térmicos 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1353904"/>
            <a:ext cx="152177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de ÁREA 6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–Apropriar-se de conhecimentos da física para, m situações problema, interpretar, avaliar ou planejar intervenções científico-tecnológicas. </a:t>
            </a:r>
            <a:endParaRPr lang="pt-BR" sz="4000" dirty="0"/>
          </a:p>
          <a:p>
            <a:pPr algn="just" fontAlgn="base"/>
            <a:r>
              <a:rPr lang="pt-BR" sz="4000" b="1" dirty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H21</a:t>
            </a:r>
            <a:r>
              <a:rPr lang="pt-BR" sz="4000" b="1" dirty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–Analisar leis físicas e (ou), químicas para interpretar processos naturais ou tecnológicos inseridos, no contexto da termodinâmica e(ou)  do eletromagnetismo. 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230301" y="38309649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        </a:t>
            </a:r>
            <a:r>
              <a:rPr lang="pt-BR" sz="4800" b="1" dirty="0"/>
              <a:t>Evento</a:t>
            </a:r>
            <a:r>
              <a:rPr lang="pt-BR" sz="4800" dirty="0"/>
              <a:t> </a:t>
            </a:r>
          </a:p>
          <a:p>
            <a:pPr algn="ctr">
              <a:buSzPct val="25000"/>
            </a:pPr>
            <a:r>
              <a:rPr lang="pt-BR" sz="4000" b="1" dirty="0">
                <a:solidFill>
                  <a:srgbClr val="FF0000"/>
                </a:solidFill>
              </a:rPr>
              <a:t>ENEM: </a:t>
            </a:r>
            <a:r>
              <a:rPr lang="pt-BR" sz="4000" dirty="0">
                <a:solidFill>
                  <a:schemeClr val="dk1"/>
                </a:solidFill>
              </a:rPr>
              <a:t>2013 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>
                <a:solidFill>
                  <a:schemeClr val="dk1"/>
                </a:solidFill>
              </a:rPr>
              <a:t>74, caderno branco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19923533" y="18331031"/>
            <a:ext cx="133729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pt-BR" sz="4000" b="1" dirty="0">
                <a:solidFill>
                  <a:srgbClr val="FF0000"/>
                </a:solidFill>
              </a:rPr>
              <a:t>Errada</a:t>
            </a:r>
            <a:r>
              <a:rPr lang="pt-BR" sz="4000" dirty="0">
                <a:solidFill>
                  <a:schemeClr val="dk1"/>
                </a:solidFill>
              </a:rPr>
              <a:t>, essa proporção de variação d temperatura </a:t>
            </a:r>
          </a:p>
          <a:p>
            <a:pPr fontAlgn="base"/>
            <a:r>
              <a:rPr lang="pt-BR" sz="4000" dirty="0">
                <a:solidFill>
                  <a:schemeClr val="dk1"/>
                </a:solidFill>
              </a:rPr>
              <a:t>não está proporcional a massa de água quente e fria a serem misturadas. </a:t>
            </a:r>
            <a:endParaRPr lang="pt-BR" sz="4000" dirty="0"/>
          </a:p>
        </p:txBody>
      </p:sp>
      <p:sp>
        <p:nvSpPr>
          <p:cNvPr id="23" name="Retângulo 22"/>
          <p:cNvSpPr/>
          <p:nvPr/>
        </p:nvSpPr>
        <p:spPr>
          <a:xfrm>
            <a:off x="20446700" y="16907136"/>
            <a:ext cx="12209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pt-B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Certa 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 + QB = 0mA.c.(30-70) + 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mB.c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.(30-25) = 0mA.40 = mB.5mA/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= 5/40 =&gt; 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= 0,125 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19945068" y="20573722"/>
            <a:ext cx="120138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Essa proporção de variação de temperatura não está proporcional a massa de água quente e fria a serem misturadas </a:t>
            </a:r>
            <a:endParaRPr lang="pt-BR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9492749" y="22771510"/>
            <a:ext cx="123083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Essa proporção de variação de temperatura não está proporcional a massa de água quente e fria a serem misturadas. </a:t>
            </a:r>
            <a:r>
              <a:rPr lang="pt-BR" sz="4000" dirty="0">
                <a:solidFill>
                  <a:schemeClr val="dk1"/>
                </a:solidFill>
              </a:rPr>
              <a:t>.</a:t>
            </a:r>
            <a:endParaRPr lang="pt-BR" sz="4000" dirty="0"/>
          </a:p>
        </p:txBody>
      </p:sp>
      <p:sp>
        <p:nvSpPr>
          <p:cNvPr id="30" name="Retângulo 29"/>
          <p:cNvSpPr/>
          <p:nvPr/>
        </p:nvSpPr>
        <p:spPr>
          <a:xfrm>
            <a:off x="18395491" y="29770661"/>
            <a:ext cx="13127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b)0,125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8357256" y="30794510"/>
            <a:ext cx="13062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c)0,357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18342763" y="31916717"/>
            <a:ext cx="1368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000" dirty="0"/>
              <a:t>d) 0,428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18357256" y="33088927"/>
            <a:ext cx="14076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e) 0,833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555636" y="40191303"/>
            <a:ext cx="317427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Aquecedores solares usados em residências têm o objetivo de elevar a temperatura da água até 70 °C. No entanto, a temperatura ideal da água para um banho é de 30 °C. Por isso, deve-se misturar a água aquecida com a água à temperatura ambiente de um outro reservatório, que se encontra a 25 </a:t>
            </a:r>
            <a:r>
              <a:rPr lang="pt-BR" sz="4000" dirty="0" err="1">
                <a:solidFill>
                  <a:schemeClr val="dk1"/>
                </a:solidFill>
              </a:rPr>
              <a:t>°C.Qual</a:t>
            </a:r>
            <a:r>
              <a:rPr lang="pt-BR" sz="4000" dirty="0">
                <a:solidFill>
                  <a:schemeClr val="dk1"/>
                </a:solidFill>
              </a:rPr>
              <a:t> a razão entre a massa de água quente e a massa de água fria na mistura para um banho à temperatura ideal?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0" y="7491288"/>
            <a:ext cx="1143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dk1"/>
                </a:solidFill>
              </a:rPr>
              <a:t>Aprofundar os conhecimentos acerca de trocas de calor em sistemas isolados, em que se desprezam as perdas para o ambiente 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16243402"/>
            <a:ext cx="130950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>
                <a:solidFill>
                  <a:schemeClr val="accent6"/>
                </a:solidFill>
              </a:rPr>
              <a:t>Sentença Descritora: </a:t>
            </a: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/>
              <a:t>Identificar registros de praticas de grupos sociais no tempo e no espaço.</a:t>
            </a:r>
            <a:endParaRPr lang="pt-B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598</Words>
  <Application>Microsoft Office PowerPoint</Application>
  <PresentationFormat>Personalizar</PresentationFormat>
  <Paragraphs>57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Times New Roman</vt:lpstr>
      <vt:lpstr>Arial</vt:lpstr>
      <vt:lpstr>Wingdings</vt:lpstr>
      <vt:lpstr>Cambria</vt:lpstr>
      <vt:lpstr>Tahoma</vt:lpstr>
      <vt:lpstr>Open Sans</vt:lpstr>
      <vt:lpstr>Calibri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136</cp:revision>
  <dcterms:modified xsi:type="dcterms:W3CDTF">2019-07-30T13:37:24Z</dcterms:modified>
</cp:coreProperties>
</file>