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-282" y="4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Roque Moreira Barboza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200208"/>
            <a:ext cx="140425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</a:rPr>
              <a:t>Competências socioemocionais</a:t>
            </a:r>
            <a:r>
              <a:rPr lang="pt-BR" sz="44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pt-BR" sz="4400" b="1" dirty="0" smtClean="0">
                <a:solidFill>
                  <a:schemeClr val="accent2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 smtClean="0"/>
              <a:t>Aprender </a:t>
            </a:r>
            <a:r>
              <a:rPr lang="pt-BR" sz="4400" dirty="0"/>
              <a:t>a </a:t>
            </a:r>
            <a:r>
              <a:rPr lang="pt-BR" sz="4400" dirty="0" smtClean="0"/>
              <a:t>aprender.</a:t>
            </a:r>
          </a:p>
          <a:p>
            <a:r>
              <a:rPr lang="pt-BR" sz="4400" dirty="0" smtClean="0"/>
              <a:t>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</a:t>
            </a:r>
            <a:r>
              <a:rPr lang="pt-BR" sz="4400" dirty="0" smtClean="0">
                <a:solidFill>
                  <a:schemeClr val="tx1"/>
                </a:solidFill>
              </a:rPr>
              <a:t>Projeto.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5253459"/>
            <a:ext cx="8097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8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0619720"/>
            <a:ext cx="1417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  <a:endParaRPr lang="pt-BR" sz="4400" b="1" dirty="0" smtClean="0">
              <a:solidFill>
                <a:schemeClr val="accent2"/>
              </a:solidFill>
            </a:endParaRPr>
          </a:p>
          <a:p>
            <a:pPr algn="just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400" b="1" dirty="0">
                <a:solidFill>
                  <a:schemeClr val="dk1"/>
                </a:solidFill>
              </a:rPr>
              <a:t>Asserções de valor (Conclusão):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126042" y="10668967"/>
            <a:ext cx="106788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Asserções de conhecimento:</a:t>
            </a:r>
          </a:p>
          <a:p>
            <a:r>
              <a:rPr lang="pt-BR" sz="4000" dirty="0" smtClean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A </a:t>
            </a:r>
            <a:r>
              <a:rPr lang="pt-BR" sz="4000" dirty="0" smtClean="0"/>
              <a:t>As polias 1 e 3 têm a mesma velocidade linear. A 3, por ter um raio maior, terá menor frequência (velocidade angular).E, nesse caso, a velocidade linear da polia 2 será menor do que a polia 3 na montagem P.</a:t>
            </a:r>
            <a:endParaRPr lang="pt-BR" sz="40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  <a:r>
              <a:rPr lang="pt-BR" sz="40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Compreender acerca das grandezas velocidade angular e velocidade escalar e o movimento circular.</a:t>
            </a:r>
            <a:endParaRPr lang="pt-BR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257362" y="16315434"/>
            <a:ext cx="11364686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4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 smtClean="0">
                <a:solidFill>
                  <a:schemeClr val="dk1"/>
                </a:solidFill>
              </a:rPr>
              <a:t>a) </a:t>
            </a:r>
            <a:r>
              <a:rPr lang="pt-BR" sz="4200" b="1" dirty="0" smtClean="0">
                <a:solidFill>
                  <a:srgbClr val="FF0000"/>
                </a:solidFill>
              </a:rPr>
              <a:t>Correta</a:t>
            </a:r>
            <a:endParaRPr lang="pt-BR" sz="4200" b="1" dirty="0"/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b) </a:t>
            </a:r>
            <a:r>
              <a:rPr lang="pt-BR" sz="4200" b="1" dirty="0">
                <a:solidFill>
                  <a:srgbClr val="FF0000"/>
                </a:solidFill>
              </a:rPr>
              <a:t>Errada</a:t>
            </a:r>
            <a:r>
              <a:rPr lang="pt-BR" sz="4200" dirty="0"/>
              <a:t> </a:t>
            </a:r>
            <a:r>
              <a:rPr lang="pt-BR" sz="4200" dirty="0" smtClean="0"/>
              <a:t>as polias 1 e 3 não giram com frequência iguais pois não possuem o mesmo raio.</a:t>
            </a:r>
            <a:endParaRPr lang="pt-BR" sz="4200" b="1" dirty="0">
              <a:solidFill>
                <a:schemeClr val="dk1"/>
              </a:solidFill>
            </a:endParaRP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c)</a:t>
            </a:r>
            <a:r>
              <a:rPr lang="pt-BR" sz="4200" dirty="0"/>
              <a:t> </a:t>
            </a:r>
            <a:r>
              <a:rPr lang="pt-BR" sz="4200" b="1" dirty="0" smtClean="0">
                <a:solidFill>
                  <a:srgbClr val="FF0000"/>
                </a:solidFill>
              </a:rPr>
              <a:t>Errada, </a:t>
            </a:r>
            <a:r>
              <a:rPr lang="pt-BR" sz="4200" dirty="0" smtClean="0">
                <a:solidFill>
                  <a:schemeClr val="tx1"/>
                </a:solidFill>
              </a:rPr>
              <a:t>na montagem P, as polias 2 e 3 estão unidas pelo mesmo ponto então completam uma volta no mesmo intervalo de tempo, possuindo a mesma frequências iguais.</a:t>
            </a:r>
            <a:endParaRPr lang="pt-BR" sz="42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d)</a:t>
            </a:r>
            <a:r>
              <a:rPr lang="pt-BR" sz="4200" dirty="0"/>
              <a:t> </a:t>
            </a:r>
            <a:r>
              <a:rPr lang="pt-BR" sz="4200" b="1" dirty="0">
                <a:solidFill>
                  <a:srgbClr val="FF0000"/>
                </a:solidFill>
              </a:rPr>
              <a:t>Errada</a:t>
            </a:r>
            <a:r>
              <a:rPr lang="pt-BR" sz="4200" dirty="0"/>
              <a:t>, </a:t>
            </a:r>
            <a:r>
              <a:rPr lang="pt-BR" sz="4200" dirty="0" smtClean="0"/>
              <a:t>como as polias 1 e 2 na montagem P estão presas pela mesma correia, vão apresentar a mesma velocidade linear.</a:t>
            </a:r>
            <a:endParaRPr lang="pt-BR" sz="42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e) </a:t>
            </a:r>
            <a:r>
              <a:rPr lang="pt-BR" sz="4200" b="1" dirty="0" smtClean="0">
                <a:solidFill>
                  <a:srgbClr val="FF0000"/>
                </a:solidFill>
              </a:rPr>
              <a:t> </a:t>
            </a:r>
            <a:r>
              <a:rPr lang="pt-BR" sz="4200" b="1" dirty="0" smtClean="0">
                <a:solidFill>
                  <a:srgbClr val="FF0000"/>
                </a:solidFill>
              </a:rPr>
              <a:t>Errada, </a:t>
            </a:r>
            <a:r>
              <a:rPr lang="pt-BR" sz="4200" dirty="0" smtClean="0">
                <a:solidFill>
                  <a:schemeClr val="tx1"/>
                </a:solidFill>
              </a:rPr>
              <a:t>Embora a montagem Q seja mais adequada, as polias 2 e 3 estão ligadas entre si porém de maneira diferente com a polia 1.</a:t>
            </a:r>
            <a:endParaRPr lang="pt-BR" sz="42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202400" y="26024168"/>
            <a:ext cx="13196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400" b="1" dirty="0">
                <a:solidFill>
                  <a:schemeClr val="dk1"/>
                </a:solidFill>
              </a:rPr>
              <a:t>Transformações</a:t>
            </a:r>
            <a:r>
              <a:rPr lang="pt-BR" sz="4400" b="1" dirty="0" smtClean="0">
                <a:solidFill>
                  <a:schemeClr val="dk1"/>
                </a:solidFill>
              </a:rPr>
              <a:t>:</a:t>
            </a:r>
            <a:endParaRPr lang="pt-BR" sz="4400" dirty="0" smtClean="0">
              <a:solidFill>
                <a:schemeClr val="dk1"/>
              </a:solidFill>
            </a:endParaRPr>
          </a:p>
          <a:p>
            <a:pPr lvl="0">
              <a:buSzPct val="25000"/>
            </a:pPr>
            <a:r>
              <a:rPr lang="pt-BR" sz="4400" dirty="0" smtClean="0">
                <a:solidFill>
                  <a:schemeClr val="dk1"/>
                </a:solidFill>
              </a:rPr>
              <a:t>Velocidade angular, escalar e circular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16391" y="27516832"/>
            <a:ext cx="12576129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fontAlgn="ctr"/>
            <a:r>
              <a:rPr lang="pt-BR" sz="4000" dirty="0" smtClean="0">
                <a:solidFill>
                  <a:srgbClr val="FF0000"/>
                </a:solidFill>
              </a:rPr>
              <a:t>A - </a:t>
            </a:r>
            <a:r>
              <a:rPr lang="pt-BR" sz="4000" dirty="0" smtClean="0"/>
              <a:t>Q</a:t>
            </a:r>
            <a:r>
              <a:rPr lang="pt-BR" sz="4000" dirty="0" smtClean="0"/>
              <a:t>, pois as polias 1 e 3 giram com velocidades lineares iguais em pontos periféricos e a que tiver maior raio terá menor frequência.</a:t>
            </a:r>
            <a:br>
              <a:rPr lang="pt-BR" sz="4000" dirty="0" smtClean="0"/>
            </a:br>
            <a:r>
              <a:rPr lang="pt-BR" sz="4000" dirty="0" smtClean="0">
                <a:solidFill>
                  <a:srgbClr val="FF0000"/>
                </a:solidFill>
              </a:rPr>
              <a:t>B - </a:t>
            </a:r>
            <a:r>
              <a:rPr lang="pt-BR" sz="4000" dirty="0" smtClean="0"/>
              <a:t>Q</a:t>
            </a:r>
            <a:r>
              <a:rPr lang="pt-BR" sz="4000" dirty="0" smtClean="0"/>
              <a:t>, pois as polias 1 e 3 giram com frequências iguais e a que tiver maior raio terá menor velocidade linear em um ponto periférico.</a:t>
            </a:r>
            <a:br>
              <a:rPr lang="pt-BR" sz="4000" dirty="0" smtClean="0"/>
            </a:br>
            <a:r>
              <a:rPr lang="pt-BR" sz="4000" dirty="0" smtClean="0">
                <a:solidFill>
                  <a:srgbClr val="FF0000"/>
                </a:solidFill>
              </a:rPr>
              <a:t>C - </a:t>
            </a:r>
            <a:r>
              <a:rPr lang="pt-BR" sz="4000" dirty="0" smtClean="0"/>
              <a:t>P</a:t>
            </a:r>
            <a:r>
              <a:rPr lang="pt-BR" sz="4000" dirty="0" smtClean="0"/>
              <a:t>, pois as polias 2 e 3 giram com frequências diferentes e a que tiver maior raio terá menor velocidade linear em um ponto periférico.</a:t>
            </a:r>
            <a:br>
              <a:rPr lang="pt-BR" sz="4000" dirty="0" smtClean="0"/>
            </a:br>
            <a:r>
              <a:rPr lang="pt-BR" sz="4000" dirty="0" smtClean="0">
                <a:solidFill>
                  <a:srgbClr val="FF0000"/>
                </a:solidFill>
              </a:rPr>
              <a:t>D - </a:t>
            </a:r>
            <a:r>
              <a:rPr lang="pt-BR" sz="4000" dirty="0" smtClean="0"/>
              <a:t>P</a:t>
            </a:r>
            <a:r>
              <a:rPr lang="pt-BR" sz="4000" dirty="0" smtClean="0"/>
              <a:t>, pois as polias 1 e 2 giram com diferentes velocidades lineares em pontos periféricos e a que tiver menor raio terá maior frequência.</a:t>
            </a:r>
            <a:br>
              <a:rPr lang="pt-BR" sz="4000" dirty="0" smtClean="0"/>
            </a:br>
            <a:r>
              <a:rPr lang="pt-BR" sz="4000" dirty="0" smtClean="0">
                <a:solidFill>
                  <a:srgbClr val="FF0000"/>
                </a:solidFill>
              </a:rPr>
              <a:t>E - </a:t>
            </a:r>
            <a:r>
              <a:rPr lang="pt-BR" sz="4000" dirty="0" smtClean="0"/>
              <a:t>Q</a:t>
            </a:r>
            <a:r>
              <a:rPr lang="pt-BR" sz="4000" dirty="0" smtClean="0"/>
              <a:t>, pois as polias 2 e 3 giram com diferentes velocidades lineares em pontos periféricos e a que tiver maior raio terá menor frequência.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4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 – O movimento, o equilíbrio e a descoberta de leis físicas.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8549640"/>
            <a:ext cx="12083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800" dirty="0" smtClean="0">
                <a:solidFill>
                  <a:schemeClr val="dk1"/>
                </a:solidFill>
              </a:rPr>
              <a:t>Entendimento que embora as velocidades angulares sejam iguais, a velocidade escalar não é já que a distância percorrida não é a mesma. Sendo assim, a polia que possui maior raio apresenta menor frequência</a:t>
            </a:r>
            <a:r>
              <a:rPr lang="pt-BR" sz="4000" dirty="0"/>
              <a:t> 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dirty="0" smtClean="0"/>
              <a:t>Por qual montagem o açougueiro deve optar e qual a justificativa desta opção?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4165513"/>
            <a:ext cx="13486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Compreender acerca das grandezas 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800" dirty="0" smtClean="0">
                <a:solidFill>
                  <a:schemeClr val="dk1"/>
                </a:solidFill>
              </a:rPr>
              <a:t>Velocidade angular, velocidade escalar e do movimento circular.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6520648"/>
            <a:ext cx="152177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4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+mj-lt"/>
              </a:rPr>
              <a:t>de ÁREA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Identificar a presença e aplicar as tecnologias associadas ás ciências naturais em diferentes contextos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.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  <a:p>
            <a:pPr fontAlgn="base"/>
            <a:r>
              <a:rPr lang="pt-BR" sz="44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H7</a:t>
            </a:r>
            <a:r>
              <a:rPr lang="pt-BR" sz="44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Selecionar testes de controle, parâmetros ou critérios para a comparação de materiais e produtos, tendo em vista a defesa do consumidor, a saúde do trabalhador ou a qualidade de vida.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2013|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55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/>
            <a:r>
              <a:rPr lang="pt-BR" sz="4400" dirty="0" smtClean="0"/>
              <a:t>Para serrar ossos e carnes congeladas, um açougueiro utiliza uma serra de fita que possui três polias e um motor. O equipamento pode ser montado de duas formas diferentes, P e Q. Por questão de segurança, é necessário que a serra possua menor velocidade linear.</a:t>
            </a:r>
          </a:p>
          <a:p>
            <a:pPr algn="just"/>
            <a:r>
              <a:rPr lang="pt-BR" sz="4400" dirty="0" smtClean="0"/>
              <a:t> </a:t>
            </a:r>
            <a:r>
              <a:rPr lang="pt-BR" sz="4400" dirty="0" smtClean="0"/>
              <a:t>Por qual montagem o açougueiro deve optar e qual a justificativa desta opção?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628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Tahoma</vt:lpstr>
      <vt:lpstr>Times New Roman</vt:lpstr>
      <vt:lpstr>Cambria</vt:lpstr>
      <vt:lpstr>Calibri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André Fernandes</cp:lastModifiedBy>
  <cp:revision>95</cp:revision>
  <dcterms:modified xsi:type="dcterms:W3CDTF">2019-07-27T15:55:24Z</dcterms:modified>
</cp:coreProperties>
</file>