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414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Débora Dos Santos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2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: Lucas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770" y="16578920"/>
            <a:ext cx="135527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conhecer: </a:t>
            </a:r>
            <a:r>
              <a:rPr lang="pt-BR" sz="4400" dirty="0"/>
              <a:t>Raciocínio e Aprender a aprender.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6958" y="30718208"/>
            <a:ext cx="8097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800" b="1" dirty="0" smtClean="0"/>
              <a:t>: </a:t>
            </a:r>
            <a:endParaRPr lang="pt-BR" sz="4800" b="1" dirty="0"/>
          </a:p>
        </p:txBody>
      </p:sp>
      <p:sp>
        <p:nvSpPr>
          <p:cNvPr id="3" name="Retângulo 2"/>
          <p:cNvSpPr/>
          <p:nvPr/>
        </p:nvSpPr>
        <p:spPr>
          <a:xfrm>
            <a:off x="44770" y="20930913"/>
            <a:ext cx="14499318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b) </a:t>
            </a:r>
            <a:r>
              <a:rPr lang="pt-BR" sz="48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</a:t>
            </a:r>
            <a:r>
              <a:rPr lang="pt-BR" sz="5400" dirty="0"/>
              <a:t> 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400" dirty="0"/>
              <a:t>A </a:t>
            </a:r>
            <a:r>
              <a:rPr lang="pt-BR" sz="4400" b="1" dirty="0">
                <a:solidFill>
                  <a:srgbClr val="FF0000"/>
                </a:solidFill>
              </a:rPr>
              <a:t>letra </a:t>
            </a:r>
            <a:r>
              <a:rPr lang="pt-BR" sz="4400" b="1" dirty="0" smtClean="0">
                <a:solidFill>
                  <a:srgbClr val="FF0000"/>
                </a:solidFill>
              </a:rPr>
              <a:t>´A </a:t>
            </a:r>
            <a:r>
              <a:rPr lang="pt-BR" sz="4400" dirty="0"/>
              <a:t>está </a:t>
            </a:r>
            <a:r>
              <a:rPr lang="pt-BR" sz="4400" dirty="0" smtClean="0"/>
              <a:t>correta</a:t>
            </a:r>
            <a:r>
              <a:rPr lang="pt-BR" sz="4400" dirty="0" smtClean="0"/>
              <a:t>, pois conforme a mariposa se afasta do morcego a distância entre ambos aumenta, o que faz com que as ondas ultrassônicas emitidas pior ele tenham sua intensidade diminuída, além disso, como a distância percorrida pelas ondas aumenta, o tempo de retorno é aumentado, devido ao efeito doppler, a frequência das ondas ultrassônicas percebida pelo morcego diminui, dado que movimento relativo entre os dois é de afastamento.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50031" y="17457039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916311" y="24707182"/>
            <a:ext cx="1223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800" dirty="0" smtClean="0">
                <a:solidFill>
                  <a:schemeClr val="dk1"/>
                </a:solidFill>
              </a:rPr>
              <a:t>Oscilações, ondas, óptica e radiação </a:t>
            </a:r>
            <a:endParaRPr lang="pt-BR" sz="48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625689" y="26382168"/>
            <a:ext cx="131247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4000" b="1" dirty="0" smtClean="0">
                <a:solidFill>
                  <a:schemeClr val="dk1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SzPct val="25000"/>
            </a:pPr>
            <a:r>
              <a:rPr lang="pt-BR" sz="4000" dirty="0"/>
              <a:t>A distância e velocidade da mariposa, na situação descrita, seriam detectadas pelo sistema de um morcego por quais alterações nas características dos pulsos </a:t>
            </a:r>
            <a:r>
              <a:rPr lang="pt-BR" sz="4000" dirty="0" smtClean="0"/>
              <a:t>ultrassônicos:</a:t>
            </a:r>
            <a:endParaRPr lang="pt-BR" sz="4000" dirty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</a:t>
            </a:r>
            <a:r>
              <a:rPr lang="pt-BR" sz="4000" dirty="0"/>
              <a:t> Intensidade diminuída, o tempo de retorno aumentado e a frequência percebida diminuída</a:t>
            </a:r>
            <a:r>
              <a:rPr lang="pt-BR" sz="4000" dirty="0" smtClean="0"/>
              <a:t>.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</a:t>
            </a:r>
            <a:endParaRPr lang="pt-BR" sz="4000" b="1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068305"/>
            <a:ext cx="12083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r>
              <a:rPr lang="pt-BR" sz="4800" dirty="0" smtClean="0">
                <a:solidFill>
                  <a:schemeClr val="dk1"/>
                </a:solidFill>
                <a:sym typeface="Wingdings" panose="05000000000000000000" pitchFamily="2" charset="2"/>
              </a:rPr>
              <a:t>Noções de reflexão de ondas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18248" y="6452125"/>
            <a:ext cx="79030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800" dirty="0"/>
              <a:t>A distância e velocidade da mariposa, na situação descrita, seriam detectadas pelo sistema de um morcego por quais alterações nas características dos pulsos ultrassônicos?</a:t>
            </a:r>
            <a:endParaRPr lang="pt-BR" sz="48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8856" y="8858056"/>
            <a:ext cx="128338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Conceitos: </a:t>
            </a:r>
            <a:r>
              <a:rPr lang="pt-BR" sz="4000" b="1" dirty="0" smtClean="0"/>
              <a:t>Oscilação </a:t>
            </a:r>
            <a:r>
              <a:rPr lang="pt-BR" sz="4000" b="1" dirty="0"/>
              <a:t>é uma variação, uma flutuação, uma mudança,</a:t>
            </a:r>
            <a:r>
              <a:rPr lang="pt-BR" sz="4000" dirty="0"/>
              <a:t> é um movimento alternado em sentidos opostos, é o movimento ora para um lado ora para outro.</a:t>
            </a:r>
          </a:p>
          <a:p>
            <a:r>
              <a:rPr lang="pt-BR" sz="4000" dirty="0"/>
              <a:t>No sentido figurado oscilação é uma variação, é o sentimento de dúvida entre duas propostas. Estar oscilante é apresentar uma hesitação, é estar pouco seguro.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4770" y="31706273"/>
            <a:ext cx="152177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4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4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pt-BR" sz="44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400" dirty="0"/>
              <a:t>Compreender as </a:t>
            </a:r>
            <a:r>
              <a:rPr lang="pt-BR" sz="4400" dirty="0" smtClean="0"/>
              <a:t>ciências naturais e as tecnologias a elas associadas como construções humanas, percebendo seus papéis nos processos de produção e no desenvolvimento econômico e social da humanidade.</a:t>
            </a:r>
            <a:endParaRPr lang="pt-BR" sz="4400" dirty="0" smtClean="0"/>
          </a:p>
          <a:p>
            <a:pPr algn="just" fontAlgn="base"/>
            <a:r>
              <a:rPr lang="pt-BR" sz="44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400" dirty="0" smtClean="0"/>
              <a:t>Identificar </a:t>
            </a:r>
            <a:r>
              <a:rPr lang="pt-BR" sz="4400" dirty="0" smtClean="0"/>
              <a:t>Reconhecer características ou propriedades de fenômenos ondulatórios ou oscilatórios, relacionando-os a seus usos em diferentes contextos.</a:t>
            </a:r>
            <a:endParaRPr lang="pt-BR" sz="44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43013" y="36968431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2016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57,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559227" y="20347265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>
                <a:solidFill>
                  <a:schemeClr val="dk1"/>
                </a:solidFill>
              </a:rPr>
              <a:t> A letra C está errada </a:t>
            </a:r>
            <a:r>
              <a:rPr lang="pt-BR" sz="4000" dirty="0" smtClean="0">
                <a:solidFill>
                  <a:schemeClr val="dk1"/>
                </a:solidFill>
              </a:rPr>
              <a:t>porque o tempo de retorno aumenta e a frequência percebida diminui.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724886" y="18936048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A letra B está errada </a:t>
            </a:r>
            <a:r>
              <a:rPr lang="pt-BR" sz="4000" dirty="0" smtClean="0">
                <a:solidFill>
                  <a:schemeClr val="dk1"/>
                </a:solidFill>
              </a:rPr>
              <a:t>porque a intensidade diminui e o tempo de retorno aumenta.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280749" y="21835266"/>
            <a:ext cx="12013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letra </a:t>
            </a:r>
            <a:r>
              <a:rPr lang="pt-BR" sz="4000" dirty="0" smtClean="0">
                <a:solidFill>
                  <a:schemeClr val="dk1"/>
                </a:solidFill>
              </a:rPr>
              <a:t>D está errada </a:t>
            </a:r>
            <a:r>
              <a:rPr lang="pt-BR" sz="4000" dirty="0" smtClean="0">
                <a:solidFill>
                  <a:schemeClr val="dk1"/>
                </a:solidFill>
              </a:rPr>
              <a:t>porque a frequência percebida diminui.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133480" y="23248644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letra </a:t>
            </a:r>
            <a:r>
              <a:rPr lang="pt-BR" sz="4000" dirty="0">
                <a:solidFill>
                  <a:schemeClr val="dk1"/>
                </a:solidFill>
              </a:rPr>
              <a:t>E </a:t>
            </a:r>
            <a:r>
              <a:rPr lang="pt-BR" sz="4000" dirty="0" smtClean="0">
                <a:solidFill>
                  <a:schemeClr val="dk1"/>
                </a:solidFill>
              </a:rPr>
              <a:t>está errada </a:t>
            </a:r>
            <a:r>
              <a:rPr lang="pt-BR" sz="4000" dirty="0" smtClean="0">
                <a:solidFill>
                  <a:schemeClr val="dk1"/>
                </a:solidFill>
              </a:rPr>
              <a:t>porque a intensidade e a frequência percebida diminuem.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982037" y="30823996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</a:t>
            </a:r>
            <a:r>
              <a:rPr lang="pt-BR" sz="4000" dirty="0"/>
              <a:t> Intensidade aumentada, o tempo de retorno diminuído e a frequência percebida diminuída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7756411" y="32147435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</a:t>
            </a:r>
            <a:r>
              <a:rPr lang="pt-BR" sz="4000" dirty="0" smtClean="0"/>
              <a:t>)</a:t>
            </a:r>
            <a:r>
              <a:rPr lang="pt-BR" sz="4000" dirty="0"/>
              <a:t> Intensidade diminuída, o tempo de retorno diminuído e a frequência percebida aumentada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426867" y="33507469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d</a:t>
            </a:r>
            <a:r>
              <a:rPr lang="pt-BR" sz="4000" dirty="0" smtClean="0"/>
              <a:t>)</a:t>
            </a:r>
            <a:r>
              <a:rPr lang="pt-BR" sz="4000" dirty="0"/>
              <a:t> Intensidade diminuída, o tempo de retorno aumentado e a frequência percebida aumentada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315561" y="35074808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</a:t>
            </a:r>
            <a:r>
              <a:rPr lang="pt-BR" sz="4000" dirty="0" smtClean="0"/>
              <a:t>)</a:t>
            </a:r>
            <a:r>
              <a:rPr lang="pt-BR" sz="4000" dirty="0"/>
              <a:t> Intensidade aumentada, o tempo de retorno aumentado e a frequência percebida aumentada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146958" y="38653338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O morcego emite pulsos de curta duração de ondas ultrassônicas, os quais voltam na forma de ecos após atingirem objetos no ambiente, trazendo informações a respeito das suas dimensões, suas localizações e dos seus possíveis movimentos. Isso se dá em razão da sensibilidade do morcego em detectar o tempo gasto para os ecos voltarem, bem como das pequenas variações nas frequências e nas intensidades dos pulsos ultrassônicos. Essas características lhe permitem caçar pequenas presas mesmo quando estão em movimento em relação a si. Considere uma situação unidimensional em que uma mariposa se afasta, em movimento retilíneo e uniforme, de um morcego em repouso</a:t>
            </a:r>
            <a:r>
              <a:rPr lang="pt-BR" sz="4000" dirty="0" smtClean="0"/>
              <a:t>. </a:t>
            </a:r>
            <a:r>
              <a:rPr lang="pt-BR" sz="4000" dirty="0"/>
              <a:t>A distância e velocidade da mariposa, na situação descrita, seriam detectadas pelo sistema de um morcego por quais alterações nas características dos pulsos ultrassônicos?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97336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4317583"/>
            <a:ext cx="13095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400" b="1" dirty="0" smtClean="0">
                <a:solidFill>
                  <a:schemeClr val="accent6"/>
                </a:solidFill>
              </a:rPr>
              <a:t>Sentença Descritora: </a:t>
            </a:r>
            <a:endParaRPr lang="pt-BR" sz="44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400" dirty="0" smtClean="0"/>
              <a:t>Identificar variações de grandezas ondulatórias na reflexão de pulsos sonos.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780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Open Sans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141</cp:revision>
  <dcterms:modified xsi:type="dcterms:W3CDTF">2019-08-02T18:26:59Z</dcterms:modified>
</cp:coreProperties>
</file>