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510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Gabriel Carvalho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M02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6497" y="20544686"/>
            <a:ext cx="140425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aprender (</a:t>
            </a:r>
            <a:r>
              <a:rPr lang="pt-BR" sz="4400" dirty="0" err="1"/>
              <a:t>Metacognição</a:t>
            </a:r>
            <a:r>
              <a:rPr lang="pt-BR" sz="4400" dirty="0"/>
              <a:t>).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 (</a:t>
            </a:r>
            <a:r>
              <a:rPr lang="pt-BR" sz="4400" dirty="0"/>
              <a:t>autodeterminação, perseverança,  autoconfiança, </a:t>
            </a:r>
            <a:r>
              <a:rPr lang="pt-BR" sz="4400" dirty="0" err="1"/>
              <a:t>autoproposição</a:t>
            </a:r>
            <a:r>
              <a:rPr lang="pt-BR" sz="4400" dirty="0"/>
              <a:t>).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6497" y="30635006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1257" y="25697860"/>
            <a:ext cx="14499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1. Valorizar 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292457" y="10989007"/>
            <a:ext cx="10425341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C </a:t>
            </a:r>
            <a:r>
              <a:rPr lang="pt-BR" sz="4000" dirty="0"/>
              <a:t>está correta pois a potência instalada em cada unidade é calculada dividindo-se a potência total instalada pela quantidade de unidades geradoras: </a:t>
            </a:r>
            <a:r>
              <a:rPr lang="pt-BR" sz="4000" dirty="0" err="1"/>
              <a:t>pinstalada</a:t>
            </a:r>
            <a:r>
              <a:rPr lang="pt-BR" sz="4000" dirty="0"/>
              <a:t>=1400\20 = 700 </a:t>
            </a:r>
            <a:r>
              <a:rPr lang="pt-BR" sz="4000" dirty="0" err="1"/>
              <a:t>mw</a:t>
            </a:r>
            <a:r>
              <a:rPr lang="pt-BR" sz="4000" dirty="0"/>
              <a:t> a potência teórica de cada unidade é: </a:t>
            </a:r>
            <a:r>
              <a:rPr lang="pt-BR" sz="4000" dirty="0" err="1"/>
              <a:t>pteórica</a:t>
            </a:r>
            <a:r>
              <a:rPr lang="pt-BR" sz="4000" dirty="0"/>
              <a:t>= delta e\  delta t = </a:t>
            </a:r>
            <a:r>
              <a:rPr lang="pt-BR" sz="4000" dirty="0" err="1"/>
              <a:t>mgh</a:t>
            </a:r>
            <a:r>
              <a:rPr lang="pt-BR" sz="4000" dirty="0"/>
              <a:t>\ delta t = </a:t>
            </a:r>
            <a:r>
              <a:rPr lang="pt-BR" sz="4000" dirty="0" err="1"/>
              <a:t>dvgh</a:t>
            </a:r>
            <a:r>
              <a:rPr lang="pt-BR" sz="4000" dirty="0"/>
              <a:t>\delta t </a:t>
            </a:r>
            <a:r>
              <a:rPr lang="pt-BR" sz="4000" dirty="0" err="1"/>
              <a:t>pteórica</a:t>
            </a:r>
            <a:r>
              <a:rPr lang="pt-BR" sz="4000" dirty="0"/>
              <a:t> = 1000.690.10.118,4\1 = 816,96 </a:t>
            </a:r>
            <a:r>
              <a:rPr lang="pt-BR" sz="4000" dirty="0" err="1"/>
              <a:t>mw</a:t>
            </a:r>
            <a:r>
              <a:rPr lang="pt-BR" sz="4000" dirty="0"/>
              <a:t> a potência não aproveitada em cada unidade é: </a:t>
            </a:r>
            <a:r>
              <a:rPr lang="pt-BR" sz="4000" dirty="0" err="1"/>
              <a:t>pnão</a:t>
            </a:r>
            <a:r>
              <a:rPr lang="pt-BR" sz="4000" dirty="0"/>
              <a:t> aproveitada = 816,96 – 700= 116,96 </a:t>
            </a:r>
            <a:r>
              <a:rPr lang="pt-BR" sz="4000" dirty="0" err="1"/>
              <a:t>mw</a:t>
            </a:r>
            <a:r>
              <a:rPr lang="pt-BR" sz="4000" dirty="0"/>
              <a:t>. </a:t>
            </a:r>
          </a:p>
          <a:p>
            <a:pPr algn="just"/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</a:p>
          <a:p>
            <a:pPr algn="just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Noções de pot</a:t>
            </a:r>
            <a:r>
              <a:rPr lang="pt-BR" sz="4000" dirty="0"/>
              <a:t>ência mecânica. 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353112" y="21203606"/>
            <a:ext cx="1136468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b="1" dirty="0">
                <a:solidFill>
                  <a:schemeClr val="dk1"/>
                </a:solidFill>
              </a:rPr>
              <a:t>,</a:t>
            </a:r>
            <a:r>
              <a:rPr lang="pt-BR" sz="4000" dirty="0">
                <a:solidFill>
                  <a:schemeClr val="dk1"/>
                </a:solidFill>
              </a:rPr>
              <a:t> pois considera que a pot</a:t>
            </a:r>
            <a:r>
              <a:rPr lang="pt-BR" sz="4000" dirty="0"/>
              <a:t>ência teórica é igual</a:t>
            </a:r>
            <a:r>
              <a:rPr lang="pt-BR" sz="3600" dirty="0"/>
              <a:t> à potência instalada. </a:t>
            </a:r>
            <a:endParaRPr lang="pt-BR" sz="4000" dirty="0"/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pois indica apenas o valor da altura da massa de água represada expressa em hectômetros. </a:t>
            </a: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c)</a:t>
            </a:r>
            <a:r>
              <a:rPr lang="pt-BR" sz="4000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Correta.</a:t>
            </a:r>
            <a:endParaRPr lang="pt-BR" sz="4000" dirty="0"/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d)</a:t>
            </a:r>
            <a:r>
              <a:rPr lang="pt-BR" sz="4000" dirty="0"/>
              <a:t>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pois considera apenas o valor da potência teórica, sem calcular a diferença entre tal e a potência instalada. </a:t>
            </a: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tx1"/>
                </a:solidFill>
              </a:rPr>
              <a:t>e)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pois considera a potência total instalada, ao invés de considerar a potência por unidade geradora.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462521" y="30976393"/>
            <a:ext cx="135200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Opções:</a:t>
            </a:r>
          </a:p>
          <a:p>
            <a:pPr marL="742950" indent="-742950">
              <a:buAutoNum type="alphaUcPeriod"/>
            </a:pPr>
            <a:r>
              <a:rPr lang="pt-BR" sz="4000" dirty="0"/>
              <a:t>0</a:t>
            </a:r>
          </a:p>
          <a:p>
            <a:r>
              <a:rPr lang="pt-BR" sz="4000" dirty="0"/>
              <a:t>B. 1,18</a:t>
            </a:r>
          </a:p>
          <a:p>
            <a:r>
              <a:rPr lang="pt-BR" sz="4000" dirty="0"/>
              <a:t>C. 116,96</a:t>
            </a:r>
          </a:p>
          <a:p>
            <a:r>
              <a:rPr lang="pt-BR" sz="4000" dirty="0"/>
              <a:t>D. 816,96</a:t>
            </a:r>
          </a:p>
          <a:p>
            <a:r>
              <a:rPr lang="pt-BR" sz="4000" dirty="0"/>
              <a:t>E. 13 183,04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rgbClr val="FF0000"/>
                </a:solidFill>
                <a:latin typeface="+mn-lt"/>
                <a:ea typeface="Cambria"/>
                <a:cs typeface="Cambria"/>
                <a:sym typeface="Cambria"/>
              </a:rPr>
              <a:t>Potência mecânica.</a:t>
            </a:r>
            <a:r>
              <a:rPr lang="pt-BR" sz="4000" dirty="0">
                <a:solidFill>
                  <a:srgbClr val="FF0000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+mn-lt"/>
                <a:ea typeface="Cambria"/>
                <a:cs typeface="Cambria"/>
                <a:sym typeface="Cambria"/>
              </a:rPr>
              <a:t>Entender como funciona a pot</a:t>
            </a:r>
            <a:r>
              <a:rPr lang="pt-BR" sz="4000" dirty="0"/>
              <a:t>ê</a:t>
            </a:r>
            <a:r>
              <a:rPr lang="pt-BR" sz="4000" dirty="0">
                <a:solidFill>
                  <a:schemeClr val="tx1"/>
                </a:solidFill>
                <a:latin typeface="+mn-lt"/>
                <a:ea typeface="Cambria"/>
                <a:cs typeface="Cambria"/>
                <a:sym typeface="Cambria"/>
              </a:rPr>
              <a:t>ncia mecânica 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61257" y="7919446"/>
            <a:ext cx="120831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>
                <a:solidFill>
                  <a:schemeClr val="dk1"/>
                </a:solidFill>
              </a:rPr>
              <a:t>a pot</a:t>
            </a:r>
            <a:r>
              <a:rPr lang="pt-BR" sz="4000" dirty="0"/>
              <a:t>ê</a:t>
            </a:r>
            <a:r>
              <a:rPr lang="pt-BR" sz="4000" dirty="0">
                <a:solidFill>
                  <a:schemeClr val="dk1"/>
                </a:solidFill>
              </a:rPr>
              <a:t>ncia mecânica </a:t>
            </a:r>
            <a:r>
              <a:rPr lang="pt-BR" sz="4000" dirty="0"/>
              <a:t> é definida como a taxa de variação das formas de energia relacionadas ao estado de movimento de um corpo. Podemos calcular a potência mecânica de um corpo em movimento por meio das variações de sua energia cinética e de sua energia potencial(gravitacional ou elástica, por exemplo). A potência associada à transformação da energia mecânica, entretanto, só se aplica a sistemas dissipativos</a:t>
            </a:r>
            <a:r>
              <a:rPr lang="pt-BR" sz="4000" b="1" dirty="0"/>
              <a:t> </a:t>
            </a:r>
            <a:r>
              <a:rPr lang="pt-BR" sz="4000" dirty="0"/>
              <a:t>(que apresentam atrito)</a:t>
            </a:r>
            <a:r>
              <a:rPr lang="pt-BR" sz="4000" b="1" dirty="0"/>
              <a:t>,</a:t>
            </a:r>
            <a:r>
              <a:rPr lang="pt-BR" sz="4000" dirty="0"/>
              <a:t> uma vez que, na ausência de atrito e de outras forças dissipativas, a energia mecânica dos corpos mantém-se constante</a:t>
            </a:r>
            <a:r>
              <a:rPr lang="pt-BR" sz="4000" dirty="0">
                <a:solidFill>
                  <a:schemeClr val="dk1"/>
                </a:solidFill>
              </a:rPr>
              <a:t>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r>
              <a:rPr lang="pt-BR" sz="4000" dirty="0"/>
              <a:t>Qual é a potência, em MW, não aproveitada em cada unidade geradora de Itaipu?</a:t>
            </a: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26571" y="16826670"/>
            <a:ext cx="134869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Intensidade, potência, mecânica, força.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rgbClr val="FF0000"/>
                </a:solidFill>
              </a:rPr>
              <a:t>Sentença Descritora: </a:t>
            </a:r>
            <a:r>
              <a:rPr lang="pt-BR" sz="4000" dirty="0">
                <a:solidFill>
                  <a:schemeClr val="tx1"/>
                </a:solidFill>
              </a:rPr>
              <a:t>avaliar a potência  não aproveitada pela usina de Itaipu.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59683" y="32692848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3- 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Associar intervenções que resultam em degradação ou conservação ambiental a processos produtivos e sociais e a instrumentos ou ações científico- tecnológicos. </a:t>
            </a:r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H8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Identificar etapas em processos de obtenção, transformação, utilização ou reciclagem de recursos naturais, energéticos ou  matérias-primas, considerando processos biológicos, químicos ou físicos neles envolvidos.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2016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89, caderno branco</a:t>
            </a:r>
          </a:p>
          <a:p>
            <a:pPr>
              <a:buSzPct val="25000"/>
            </a:pPr>
            <a:r>
              <a:rPr lang="pt-BR" sz="4000" dirty="0"/>
              <a:t>A usina de Itaipu é uma das maiores hidrelétricas do mundo em geração de energia. Com 20 unidades geradoras e 14 000 MW de potência total instalada, apresenta uma queda de 118,4 m e vazão nominal de 690 m³/s por unidade geradora. O cálculo da potência teórica leva em conta a altura da massa de água represada pela barragem, a gravidade local (10 m/s²) e a densidade da água (1 000 kg/m³). A diferença entre a potência teórica e a instalada é a potência não aproveitada. Qual é a potência, em MW, não aproveitada em cada unidade geradora de Itaipu?</a:t>
            </a:r>
            <a:endParaRPr lang="pt-BR" sz="40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677</Words>
  <Application>Microsoft Office PowerPoint</Application>
  <PresentationFormat>Personalizar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Calibri</vt:lpstr>
      <vt:lpstr>Tahoma</vt:lpstr>
      <vt:lpstr>Times New Roman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Caio Carvalho</cp:lastModifiedBy>
  <cp:revision>95</cp:revision>
  <dcterms:modified xsi:type="dcterms:W3CDTF">2019-07-30T22:06:33Z</dcterms:modified>
</cp:coreProperties>
</file>