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560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408" y="313508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):Luandra Jade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5926581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90874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260228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r>
              <a:rPr lang="pt-BR" sz="4000" dirty="0"/>
              <a:t>A </a:t>
            </a:r>
            <a:r>
              <a:rPr lang="pt-BR" sz="4000" dirty="0">
                <a:solidFill>
                  <a:srgbClr val="FF0000"/>
                </a:solidFill>
              </a:rPr>
              <a:t>alternativa D </a:t>
            </a:r>
            <a:r>
              <a:rPr lang="pt-BR" sz="4000" dirty="0"/>
              <a:t>está certa, pois analisando os gráficos, percebe-se que a lâmpada de </a:t>
            </a:r>
            <a:r>
              <a:rPr lang="pt-BR" sz="4000" dirty="0" err="1"/>
              <a:t>led</a:t>
            </a:r>
            <a:r>
              <a:rPr lang="pt-BR" sz="4000" dirty="0"/>
              <a:t> é aquela que possui o pico de intensidade de energia gerada em um comprimento de </a:t>
            </a:r>
            <a:r>
              <a:rPr lang="pt-BR" sz="4000" dirty="0" smtClean="0"/>
              <a:t>onda </a:t>
            </a:r>
            <a:r>
              <a:rPr lang="pt-BR" sz="4000" dirty="0"/>
              <a:t>coincidente com aquele de maior percepção de olho humano.</a:t>
            </a:r>
            <a:endParaRPr lang="pt-BR" sz="4000" dirty="0"/>
          </a:p>
          <a:p>
            <a:r>
              <a:rPr lang="pt-BR" sz="4000" dirty="0"/>
              <a:t/>
            </a:r>
            <a:br>
              <a:rPr lang="pt-BR" sz="4000" dirty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73345" y="13657143"/>
            <a:ext cx="10871427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Interpretações: </a:t>
            </a:r>
            <a:endParaRPr lang="pt-BR" sz="4000" dirty="0">
              <a:solidFill>
                <a:srgbClr val="FF0000"/>
              </a:solidFill>
            </a:endParaRPr>
          </a:p>
          <a:p>
            <a:pPr marL="742950" indent="-742950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Errada: </a:t>
            </a:r>
            <a:r>
              <a:rPr lang="pt-BR" sz="4000" dirty="0" smtClean="0"/>
              <a:t>Pois </a:t>
            </a:r>
            <a:r>
              <a:rPr lang="pt-BR" sz="4000" dirty="0"/>
              <a:t>a lâmpada de haleto metálico tem baixa emissão de energia luminosa nos comprimentos de </a:t>
            </a:r>
            <a:r>
              <a:rPr lang="pt-BR" sz="4000" dirty="0" smtClean="0"/>
              <a:t>onda </a:t>
            </a:r>
            <a:r>
              <a:rPr lang="pt-BR" sz="4000" dirty="0"/>
              <a:t>que são mais </a:t>
            </a:r>
            <a:r>
              <a:rPr lang="pt-BR" sz="4000" dirty="0" smtClean="0"/>
              <a:t>visíveis </a:t>
            </a:r>
            <a:r>
              <a:rPr lang="pt-BR" sz="4000" dirty="0"/>
              <a:t>ao olho </a:t>
            </a:r>
            <a:r>
              <a:rPr lang="pt-BR" sz="4000" dirty="0" smtClean="0"/>
              <a:t>humano.</a:t>
            </a:r>
          </a:p>
          <a:p>
            <a:pPr marL="742950" indent="-742950">
              <a:buAutoNum type="alphaLcParenR"/>
            </a:pP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/>
              <a:t>pois a lâmpada de tungstênio tem maior emissão de energia luminosa no comprimento de </a:t>
            </a:r>
            <a:r>
              <a:rPr lang="pt-BR" sz="4000" dirty="0" smtClean="0"/>
              <a:t>onda infravermelho </a:t>
            </a:r>
            <a:r>
              <a:rPr lang="pt-BR" sz="4000" dirty="0"/>
              <a:t>que não é </a:t>
            </a:r>
            <a:r>
              <a:rPr lang="pt-BR" sz="4000" dirty="0" smtClean="0"/>
              <a:t>visível </a:t>
            </a:r>
            <a:r>
              <a:rPr lang="pt-BR" sz="4000" dirty="0"/>
              <a:t>ao olho </a:t>
            </a:r>
            <a:r>
              <a:rPr lang="pt-BR" sz="4000" dirty="0" smtClean="0"/>
              <a:t>humano</a:t>
            </a:r>
          </a:p>
          <a:p>
            <a:pPr marL="742950" indent="-742950">
              <a:buAutoNum type="alphaLcParenR"/>
            </a:pP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/>
              <a:t>, pois a lâmpada de </a:t>
            </a:r>
            <a:r>
              <a:rPr lang="pt-BR" sz="4000" dirty="0" err="1"/>
              <a:t>mercúriotem</a:t>
            </a:r>
            <a:r>
              <a:rPr lang="pt-BR" sz="4000" dirty="0"/>
              <a:t> baixa emissão de energia luminosa nos comprimentos de onda que são mais visíveis o olho humano</a:t>
            </a:r>
            <a:r>
              <a:rPr lang="pt-BR" sz="4000" dirty="0" smtClean="0"/>
              <a:t>.</a:t>
            </a:r>
          </a:p>
          <a:p>
            <a:pPr marL="742950" indent="-742950">
              <a:buAutoNum type="alphaLcParenR"/>
            </a:pP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b="1" dirty="0"/>
              <a:t>, </a:t>
            </a:r>
            <a:r>
              <a:rPr lang="pt-BR" sz="4000" dirty="0"/>
              <a:t>pois a lâmpada de tungstênio tem maior emissão de energia luminosa no comprimento de onda infravermelho que não é visível ao olho humano</a:t>
            </a:r>
            <a:r>
              <a:rPr lang="pt-BR" sz="4000" dirty="0" smtClean="0"/>
              <a:t>.</a:t>
            </a:r>
          </a:p>
          <a:p>
            <a:pPr marL="742950" indent="-742950">
              <a:buAutoNum type="alphaLcParenR"/>
            </a:pPr>
            <a:r>
              <a:rPr lang="pt-BR" sz="4000" dirty="0" smtClean="0">
                <a:solidFill>
                  <a:srgbClr val="FF0000"/>
                </a:solidFill>
              </a:rPr>
              <a:t>Correta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915291" y="25243972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800" dirty="0"/>
              <a:t>Radiação eletromagnética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294806" y="27013915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>
                <a:solidFill>
                  <a:schemeClr val="dk1"/>
                </a:solidFill>
              </a:rPr>
              <a:t>pelo sectarismo e pela forma violenta e radical com que enfrentavam os opositores ao regime.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</a:t>
            </a:r>
            <a:r>
              <a:rPr lang="pt-BR" sz="4000" dirty="0" smtClean="0">
                <a:solidFill>
                  <a:schemeClr val="dk1"/>
                </a:solidFill>
              </a:rPr>
              <a:t>são caracterizados como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20" name="Retângulo 19"/>
          <p:cNvSpPr/>
          <p:nvPr/>
        </p:nvSpPr>
        <p:spPr>
          <a:xfrm>
            <a:off x="0" y="30145590"/>
            <a:ext cx="152177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ÁREA</a:t>
            </a:r>
            <a:r>
              <a:rPr lang="pt-BR" sz="4000" b="1" dirty="0">
                <a:solidFill>
                  <a:srgbClr val="FF0000"/>
                </a:solidFill>
              </a:rPr>
              <a:t>1</a:t>
            </a:r>
            <a:r>
              <a:rPr lang="pt-BR" sz="4000" b="1" dirty="0"/>
              <a:t> </a:t>
            </a:r>
            <a:r>
              <a:rPr lang="pt-BR" sz="4000" dirty="0"/>
              <a:t>- Compreender as ciências naturais e as tecnologias a elas </a:t>
            </a:r>
            <a:r>
              <a:rPr lang="pt-BR" sz="4000" dirty="0" err="1"/>
              <a:t>associads</a:t>
            </a:r>
            <a:r>
              <a:rPr lang="pt-BR" sz="4000" dirty="0"/>
              <a:t> como construções humanas, percebendo seus papeis nos processos de produção e no desenvolvimento econômico e social da humanidade.</a:t>
            </a:r>
            <a:endParaRPr lang="pt-BR" sz="4000" dirty="0"/>
          </a:p>
          <a:p>
            <a:r>
              <a:rPr lang="pt-BR" sz="4000" dirty="0"/>
              <a:t/>
            </a:r>
            <a:br>
              <a:rPr lang="pt-BR" sz="4000" dirty="0"/>
            </a:br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5649074"/>
            <a:ext cx="31938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algn="ctr"/>
            <a:r>
              <a:rPr lang="pt-BR" sz="4800" b="1" dirty="0">
                <a:solidFill>
                  <a:srgbClr val="FF0000"/>
                </a:solidFill>
              </a:rPr>
              <a:t>ENEM: </a:t>
            </a:r>
            <a:r>
              <a:rPr lang="pt-BR" sz="4800" dirty="0"/>
              <a:t>2017| </a:t>
            </a:r>
            <a:r>
              <a:rPr lang="pt-BR" sz="4800" b="1" dirty="0">
                <a:solidFill>
                  <a:srgbClr val="FF0000"/>
                </a:solidFill>
              </a:rPr>
              <a:t>Questão</a:t>
            </a:r>
            <a:r>
              <a:rPr lang="pt-BR" sz="4800" b="1" dirty="0"/>
              <a:t>:</a:t>
            </a:r>
            <a:r>
              <a:rPr lang="pt-BR" sz="4800" dirty="0"/>
              <a:t> 125 caderno cinza| Física</a:t>
            </a:r>
            <a:endParaRPr lang="pt-BR" sz="4800" dirty="0"/>
          </a:p>
          <a:p>
            <a:r>
              <a:rPr lang="pt-BR" sz="4800" dirty="0"/>
              <a:t/>
            </a:r>
            <a:br>
              <a:rPr lang="pt-BR" sz="4800" dirty="0"/>
            </a:br>
            <a:endParaRPr lang="pt-BR" sz="4800" dirty="0" smtClean="0"/>
          </a:p>
        </p:txBody>
      </p:sp>
      <p:sp>
        <p:nvSpPr>
          <p:cNvPr id="23" name="Retângulo 22"/>
          <p:cNvSpPr/>
          <p:nvPr/>
        </p:nvSpPr>
        <p:spPr>
          <a:xfrm>
            <a:off x="20613915" y="15688228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chemeClr val="dk1"/>
                </a:solidFill>
              </a:rPr>
              <a:t>.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27197" y="29982308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>
                <a:solidFill>
                  <a:schemeClr val="dk1"/>
                </a:solidFill>
              </a:rPr>
              <a:t>pelas propostas de conscientização da população acerca dos seus direitos como cidadãos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027198" y="31363657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>
                <a:solidFill>
                  <a:schemeClr val="dk1"/>
                </a:solidFill>
              </a:rPr>
              <a:t>pela promoção de um modo de vida saudável, que mostrava os jovens como exemplos a seguir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8027198" y="32702602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>
                <a:solidFill>
                  <a:schemeClr val="dk1"/>
                </a:solidFill>
              </a:rPr>
              <a:t>pelo diálogo, ao organizar debates que opunham jovens idealistas e velhas lideranças conservadoras.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959811" y="34083951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pelos métodos políticos populistas e pela organização de comícios multitudinários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232518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A figura mostra como é a emissão de radiação eletromagnética para cinco tipos de lâmpada: haleto metálico, tungstênio, mercúrio, xênon e LED (diodo emissor de luz). As áreas marcadas em cinza são proporcionais à intensidade da energia liberada pela lâmpada. As linhas pontilhadas mostram a sensibilidade do olho humano aos diferentes comprimentos de onda. UV e IV são as regiões do ultravioleta e do infravermelho, respectivamente.</a:t>
            </a:r>
            <a:endParaRPr lang="pt-BR" sz="4000" dirty="0"/>
          </a:p>
          <a:p>
            <a:r>
              <a:rPr lang="pt-BR" sz="4000" dirty="0"/>
              <a:t>Um arquiteto deseja iluminar uma sala usando uma lâmpada que produza boa iluminação, mas que não aqueça o ambiente</a:t>
            </a:r>
            <a:endParaRPr lang="pt-BR" sz="4000" dirty="0"/>
          </a:p>
          <a:p>
            <a:r>
              <a:rPr lang="pt-BR" sz="4000" dirty="0"/>
              <a:t/>
            </a:r>
            <a:br>
              <a:rPr lang="pt-BR" sz="4000" dirty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Nações sobre o aspecto de ondas visíveis ao olho humano.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049077"/>
            <a:ext cx="1221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Conceitos: </a:t>
            </a:r>
            <a:r>
              <a:rPr lang="pt-BR" sz="4000" dirty="0"/>
              <a:t>Reconhecer </a:t>
            </a:r>
            <a:r>
              <a:rPr lang="pt-BR" sz="4000" dirty="0" smtClean="0"/>
              <a:t>características </a:t>
            </a:r>
            <a:r>
              <a:rPr lang="pt-BR" sz="4000" dirty="0"/>
              <a:t>ou propriedades de fenômenos ondulatórios, relacionando-os a seus usos em diferentes contextos.</a:t>
            </a:r>
            <a:endParaRPr lang="pt-BR" sz="4000" dirty="0"/>
          </a:p>
          <a:p>
            <a:r>
              <a:rPr lang="pt-BR" sz="4000" dirty="0"/>
              <a:t/>
            </a:r>
            <a:br>
              <a:rPr lang="pt-BR" sz="4000" dirty="0"/>
            </a:b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16430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52400" y="6095999"/>
            <a:ext cx="11527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/>
              <a:t>Teoria: </a:t>
            </a:r>
            <a:r>
              <a:rPr lang="pt-BR" sz="4000"/>
              <a:t>Física</a:t>
            </a:r>
            <a:endParaRPr lang="pt-BR" sz="4000"/>
          </a:p>
          <a:p>
            <a:r>
              <a:rPr lang="pt-BR" sz="4000"/>
              <a:t/>
            </a:r>
            <a:br>
              <a:rPr lang="pt-BR" sz="4000"/>
            </a:br>
            <a:endParaRPr lang="pt-BR" sz="4000" dirty="0">
              <a:latin typeface="+mn-lt"/>
            </a:endParaRPr>
          </a:p>
        </p:txBody>
      </p:sp>
      <p:pic>
        <p:nvPicPr>
          <p:cNvPr id="1026" name="Picture 2" descr="https://lh6.googleusercontent.com/o9Kh6LR1w_763GUbWDnlBg02jGAMC8FzzgGtZupNaS_ymIpXhEa6BLplbvmgqS7_GGK07KIipKjQDOt8o941fkJiPiuBKtsAWb1Z7cT4Pm8RhiyskRyL9BC3fq27mjukncgWGaL9D4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71" y="35072102"/>
            <a:ext cx="7184572" cy="81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570</Words>
  <Application>Microsoft Office PowerPoint</Application>
  <PresentationFormat>Personalizar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Wingdings</vt:lpstr>
      <vt:lpstr>Arial</vt:lpstr>
      <vt:lpstr>Tahoma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LUANDRA JADE AVILLA MONFRADINE</cp:lastModifiedBy>
  <cp:revision>133</cp:revision>
  <dcterms:modified xsi:type="dcterms:W3CDTF">2019-07-30T22:25:31Z</dcterms:modified>
</cp:coreProperties>
</file>