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1" d="100"/>
          <a:sy n="21" d="100"/>
        </p:scale>
        <p:origin x="1452" y="-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2351" y="3286726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Diana Clara </a:t>
            </a:r>
            <a:r>
              <a:rPr lang="pt-BR" sz="4000" dirty="0" err="1" smtClean="0">
                <a:solidFill>
                  <a:schemeClr val="dk1"/>
                </a:solidFill>
                <a:latin typeface="+mj-lt"/>
              </a:rPr>
              <a:t>Tay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  </a:t>
            </a:r>
            <a:r>
              <a:rPr lang="pt-BR" sz="4000" dirty="0" err="1" smtClean="0">
                <a:solidFill>
                  <a:schemeClr val="dk1"/>
                </a:solidFill>
                <a:latin typeface="+mj-lt"/>
              </a:rPr>
              <a:t>lor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pt-BR" sz="4000" dirty="0" err="1" smtClean="0">
                <a:solidFill>
                  <a:schemeClr val="dk1"/>
                </a:solidFill>
                <a:latin typeface="+mj-lt"/>
              </a:rPr>
              <a:t>Ciciliotti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Lucas 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E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/>
              <a:t>está </a:t>
            </a:r>
            <a:r>
              <a:rPr lang="pt-BR" sz="4000" dirty="0" smtClean="0"/>
              <a:t>correta. Pois a adição de sal no entorno do alimento cria um ambiente hipertônico em relação ás células desse alimento. Como consequência, a água presente no interior das células migra em direção ao gradiente de concentração, causando a desidratação do alimento e, assim, a sua conservação.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469317" y="14593777"/>
            <a:ext cx="1162966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pois menciona o contrário do que acontece no fenômeno. A adição de sal do alimento faz com que a água migre para fora das células, aumentando a concentração de solutos em seu interior.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028512" y="24326193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O sal na conservação de alimentos.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594328" y="25808517"/>
            <a:ext cx="136855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endParaRPr lang="pt-BR" sz="4000" dirty="0">
              <a:solidFill>
                <a:srgbClr val="FF0000"/>
              </a:solidFill>
            </a:endParaRP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tx1"/>
                </a:solidFill>
              </a:rPr>
              <a:t>O que ocorre com as células presentes nos alimentos preservados com essa técnica</a:t>
            </a:r>
            <a:r>
              <a:rPr lang="pt-BR" sz="4000" dirty="0">
                <a:solidFill>
                  <a:schemeClr val="tx1"/>
                </a:solidFill>
              </a:rPr>
              <a:t>?</a:t>
            </a:r>
            <a:endParaRPr lang="pt-BR" sz="4000" dirty="0" smtClean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Física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 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497" y="7163659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>
                <a:solidFill>
                  <a:schemeClr val="dk1"/>
                </a:solidFill>
              </a:rPr>
              <a:t>A atuação desses movimentos juvenis </a:t>
            </a:r>
            <a:r>
              <a:rPr lang="pt-BR" sz="4000" dirty="0" smtClean="0">
                <a:solidFill>
                  <a:schemeClr val="dk1"/>
                </a:solidFill>
              </a:rPr>
              <a:t>são caracterizados como</a:t>
            </a:r>
            <a:r>
              <a:rPr lang="pt-BR" sz="4000" dirty="0" smtClean="0"/>
              <a:t>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2689225"/>
            <a:ext cx="128338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indent="-177800" algn="just">
              <a:buClr>
                <a:schemeClr val="dk1"/>
              </a:buClr>
              <a:buSzPct val="100000"/>
            </a:pPr>
            <a:r>
              <a:rPr lang="pt-BR" sz="4000" dirty="0"/>
              <a:t>Transporte </a:t>
            </a:r>
            <a:r>
              <a:rPr lang="pt-BR" sz="4000" dirty="0" smtClean="0"/>
              <a:t>através da Membrana Plasmática. S </a:t>
            </a:r>
            <a:r>
              <a:rPr lang="pt-BR" sz="4000" dirty="0" err="1" smtClean="0"/>
              <a:t>olução</a:t>
            </a:r>
            <a:r>
              <a:rPr lang="pt-BR" sz="4000" dirty="0" smtClean="0"/>
              <a:t> hipotônica.</a:t>
            </a:r>
            <a:endParaRPr lang="pt-BR" sz="4000" dirty="0"/>
          </a:p>
          <a:p>
            <a:pPr lvl="0" indent="-177800" algn="just">
              <a:buClr>
                <a:schemeClr val="dk1"/>
              </a:buClr>
              <a:buSzPct val="100000"/>
            </a:pP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4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Compreender interações entre organismos e ambiente, em particular aquelas relacionadas à saúde humana, relacionando conhecimentos científicos, aspectos culturais e características individuais.</a:t>
            </a:r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15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Interpretar modelos e experimentos para explicar fenômenos ou processos biológicos em qualquer nível de organização dos sistemas biológicos.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2017  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98</a:t>
            </a:r>
            <a:r>
              <a:rPr lang="pt-BR" sz="4000" dirty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  - caderno cinza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612642" y="20426212"/>
            <a:ext cx="12384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pois considera que o sal interage com a membrana plasmática.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846372" y="18506495"/>
            <a:ext cx="120188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pois considera que o sal tem uma ação semelhante a de um detergente que rompe a bicamada lipídica da membrana plasmática.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269582" y="21666310"/>
            <a:ext cx="12727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 a entrada de íons nas células não acontece livremente, sendo realizada por transporte ativo.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028512" y="23610394"/>
            <a:ext cx="12013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Correta.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247144" y="28547139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a) O sal adicionado diminui a concentração de solutos em seu interior.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17691974" y="31221638"/>
            <a:ext cx="1368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c) A adição de sal altera as propriedades de suas membranas plasmáticas.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449112" y="32767126"/>
            <a:ext cx="14076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dk1"/>
                </a:solidFill>
              </a:rPr>
              <a:t>d) Os íons Na+   e Cl- provenientes da dissociação do sal entram livremente nelas.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0610" y="8370330"/>
            <a:ext cx="117681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dk1"/>
                </a:solidFill>
              </a:rPr>
              <a:t>A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questão </a:t>
            </a:r>
            <a:r>
              <a:rPr lang="pt-BR" sz="4000">
                <a:solidFill>
                  <a:schemeClr val="dk1"/>
                </a:solidFill>
              </a:rPr>
              <a:t>em </a:t>
            </a:r>
            <a:r>
              <a:rPr lang="pt-BR" sz="4000" smtClean="0">
                <a:solidFill>
                  <a:schemeClr val="dk1"/>
                </a:solidFill>
              </a:rPr>
              <a:t>destaque nos </a:t>
            </a:r>
            <a:r>
              <a:rPr lang="pt-BR" sz="4000" dirty="0" smtClean="0">
                <a:solidFill>
                  <a:schemeClr val="dk1"/>
                </a:solidFill>
              </a:rPr>
              <a:t>mostra que o sal é um grande conservador de alimentos, tais como peixes, carnes de porco e de boi. Para entendermos a questão, precisamos ter o conhecimento sobre o transporte pela membrana plasmática.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tx1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>
                <a:solidFill>
                  <a:schemeClr val="tx1"/>
                </a:solidFill>
              </a:rPr>
              <a:t>Interpretar o uso do sal na conservação de alimentos.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17906384" y="29906418"/>
            <a:ext cx="134053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/>
              <a:t>b) O sal adicionado desorganiza e destrói suas membranas plasmáticas.</a:t>
            </a:r>
            <a:endParaRPr lang="pt-BR" sz="4000" dirty="0"/>
          </a:p>
        </p:txBody>
      </p:sp>
      <p:sp>
        <p:nvSpPr>
          <p:cNvPr id="43" name="Retângulo 42"/>
          <p:cNvSpPr/>
          <p:nvPr/>
        </p:nvSpPr>
        <p:spPr>
          <a:xfrm>
            <a:off x="17209056" y="34212497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dk1"/>
                </a:solidFill>
              </a:rPr>
              <a:t>e) A grande concentração de sal no meio extracelular provoca a saída de água de dentro delas.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43013" y="37964989"/>
            <a:ext cx="31938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/>
              <a:t>Uma das estratégias para conservação de alimentos é o salgamento, adição de cloreto de sódio (</a:t>
            </a:r>
            <a:r>
              <a:rPr lang="pt-BR" sz="4000" dirty="0" err="1"/>
              <a:t>NaCl</a:t>
            </a:r>
            <a:r>
              <a:rPr lang="pt-BR" sz="4000" dirty="0"/>
              <a:t>), historicamente utilizado por tropeiros, vaqueiros e sertanejos para conservar carnes de boi, porco e peixe.</a:t>
            </a:r>
            <a:endParaRPr lang="pt-BR"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679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Calibri</vt:lpstr>
      <vt:lpstr>Arial</vt:lpstr>
      <vt:lpstr>Wingdings</vt:lpstr>
      <vt:lpstr>Times New Roman</vt:lpstr>
      <vt:lpstr>Tahoma</vt:lpstr>
      <vt:lpstr>Cambria</vt:lpstr>
      <vt:lpstr>Open Sans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Windows</cp:lastModifiedBy>
  <cp:revision>143</cp:revision>
  <dcterms:modified xsi:type="dcterms:W3CDTF">2019-07-31T17:59:59Z</dcterms:modified>
</cp:coreProperties>
</file>