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-1482" y="79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Matheus Carvalho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359490" y="9601932"/>
            <a:ext cx="107115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400" b="1" dirty="0">
                <a:solidFill>
                  <a:schemeClr val="dk1"/>
                </a:solidFill>
              </a:rPr>
              <a:t>Asserções de </a:t>
            </a:r>
            <a:r>
              <a:rPr lang="pt-BR" sz="4400" b="1" dirty="0" smtClean="0">
                <a:solidFill>
                  <a:schemeClr val="dk1"/>
                </a:solidFill>
              </a:rPr>
              <a:t>conhecimento</a:t>
            </a:r>
            <a:r>
              <a:rPr lang="pt-BR" sz="4400" b="1" dirty="0" smtClean="0">
                <a:solidFill>
                  <a:schemeClr val="dk1"/>
                </a:solidFill>
              </a:rPr>
              <a:t>: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endParaRPr lang="pt-BR" sz="44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´b </a:t>
            </a:r>
            <a:r>
              <a:rPr lang="pt-BR" sz="4000" dirty="0"/>
              <a:t>está </a:t>
            </a:r>
            <a:r>
              <a:rPr lang="pt-BR" sz="4000" dirty="0" smtClean="0"/>
              <a:t>correta. Pois, sendo o campo magnético externo alternado, as </a:t>
            </a:r>
            <a:r>
              <a:rPr lang="pt-BR" sz="4000" dirty="0" err="1" smtClean="0"/>
              <a:t>nanopartículas</a:t>
            </a:r>
            <a:r>
              <a:rPr lang="pt-BR" sz="4000" dirty="0" smtClean="0"/>
              <a:t> magnéticas realizam um movimento oscilatório que pode fazer com que elas girem ou vibrem, transferindo o calor por atrito, promovendo o aquecimento da célula.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22399" y="15791899"/>
            <a:ext cx="10871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marL="742950" indent="-742950" algn="just" fontAlgn="base">
              <a:buAutoNum type="alphaLcParenR"/>
            </a:pP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b="1" dirty="0" smtClean="0">
                <a:solidFill>
                  <a:schemeClr val="tx1"/>
                </a:solidFill>
              </a:rPr>
              <a:t>, </a:t>
            </a:r>
            <a:r>
              <a:rPr lang="pt-BR" sz="4000" dirty="0" smtClean="0">
                <a:solidFill>
                  <a:schemeClr val="tx1"/>
                </a:solidFill>
              </a:rPr>
              <a:t>pois a oscilação das </a:t>
            </a:r>
            <a:r>
              <a:rPr lang="pt-BR" sz="4000" dirty="0" err="1" smtClean="0">
                <a:solidFill>
                  <a:schemeClr val="tx1"/>
                </a:solidFill>
              </a:rPr>
              <a:t>nanopartículas</a:t>
            </a:r>
            <a:r>
              <a:rPr lang="pt-BR" sz="4000" dirty="0" smtClean="0">
                <a:solidFill>
                  <a:schemeClr val="tx1"/>
                </a:solidFill>
              </a:rPr>
              <a:t> não gera campo magnéticos</a:t>
            </a:r>
          </a:p>
          <a:p>
            <a:pPr algn="just" fontAlgn="base"/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043322" y="24328420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Física: </a:t>
            </a:r>
            <a:r>
              <a:rPr lang="pt-BR" sz="4000" dirty="0" smtClean="0">
                <a:solidFill>
                  <a:schemeClr val="dk1"/>
                </a:solidFill>
              </a:rPr>
              <a:t>campo magnético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745129" y="26077180"/>
            <a:ext cx="13124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 </a:t>
            </a:r>
            <a:r>
              <a:rPr lang="pt-BR" sz="4000" dirty="0"/>
              <a:t>o campo magnético gerado pela oscilação das </a:t>
            </a:r>
            <a:r>
              <a:rPr lang="pt-BR" sz="4000" dirty="0" err="1"/>
              <a:t>nanopartículas</a:t>
            </a:r>
            <a:r>
              <a:rPr lang="pt-BR" sz="4000" dirty="0"/>
              <a:t> é absorvido pelo tumor.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Campo Magnético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A elevação de temperatura descrita ocorre </a:t>
            </a:r>
            <a:r>
              <a:rPr lang="pt-BR" sz="4000" dirty="0" smtClean="0"/>
              <a:t>porque: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3244583"/>
            <a:ext cx="128338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Magnetismo, </a:t>
            </a:r>
            <a:r>
              <a:rPr lang="pt-BR" sz="4000" dirty="0" err="1" smtClean="0"/>
              <a:t>nanopartículas</a:t>
            </a:r>
            <a:r>
              <a:rPr lang="pt-BR" sz="4000" dirty="0" smtClean="0"/>
              <a:t>, temperatura, células, Campo Magnético.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6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Apropriar-se de conhecimentos da física para, em situações problema, interpretar, avaliar ou planejar intervenções científico-tecnológicas.</a:t>
            </a:r>
            <a:endParaRPr lang="pt-BR" sz="4000" dirty="0" smtClean="0"/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21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Utilizar leis da física e (ou) químicas para interpretar processos naturais ou tecnológicos inseridos no contexto de termodinâmica e (ou) do eletromagnetismo.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2016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47,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 Magnetismo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012925" y="19063392"/>
            <a:ext cx="1337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 smtClean="0"/>
              <a:t>pois não há interação magnética entre as </a:t>
            </a:r>
            <a:r>
              <a:rPr lang="pt-BR" sz="4000" dirty="0" err="1" smtClean="0"/>
              <a:t>nanopartículas</a:t>
            </a:r>
            <a:r>
              <a:rPr lang="pt-BR" sz="4000" dirty="0" smtClean="0"/>
              <a:t> e as células do corpo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278746" y="17893451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 smtClean="0">
                <a:solidFill>
                  <a:srgbClr val="FF0000"/>
                </a:solidFill>
              </a:rPr>
              <a:t>Correta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722064" y="20857819"/>
            <a:ext cx="12013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 não há fornecimento de calor pelo campo magnético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379400" y="22631617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 a </a:t>
            </a:r>
            <a:r>
              <a:rPr lang="pt-BR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nanopartículas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são aceleradas em mais de um sentido.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463769" y="28991194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o campo magnético alternado faz as </a:t>
            </a:r>
            <a:r>
              <a:rPr lang="pt-BR" sz="4000" dirty="0" err="1"/>
              <a:t>nanopartículas</a:t>
            </a:r>
            <a:r>
              <a:rPr lang="pt-BR" sz="4000" dirty="0"/>
              <a:t> girarem, transferindo calor por atrito.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8166418" y="30597080"/>
            <a:ext cx="1306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as </a:t>
            </a:r>
            <a:r>
              <a:rPr lang="pt-BR" sz="4000" dirty="0" err="1"/>
              <a:t>nanopartículas</a:t>
            </a:r>
            <a:r>
              <a:rPr lang="pt-BR" sz="4000" dirty="0"/>
              <a:t> interagem magneticamente com as células do corpo, transferindo calor.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925788" y="32223061"/>
            <a:ext cx="1368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d) o campo magnético alternado fornece calor para as </a:t>
            </a:r>
            <a:r>
              <a:rPr lang="pt-BR" sz="4000" dirty="0" err="1"/>
              <a:t>nanopartículas</a:t>
            </a:r>
            <a:r>
              <a:rPr lang="pt-BR" sz="4000" dirty="0"/>
              <a:t> que o transfere às células do corpo.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600582" y="33956761"/>
            <a:ext cx="14076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as </a:t>
            </a:r>
            <a:r>
              <a:rPr lang="pt-BR" sz="4000" dirty="0" err="1"/>
              <a:t>nanopartículas</a:t>
            </a:r>
            <a:r>
              <a:rPr lang="pt-BR" sz="4000" dirty="0"/>
              <a:t> são aceleradas em um único sentido em razão da interação com o campo magnético, fazendo-as colidir com as células e transferir calor.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/>
              <a:t>A </a:t>
            </a:r>
            <a:r>
              <a:rPr lang="pt-BR" sz="4000" dirty="0" err="1"/>
              <a:t>magnetohipertermia</a:t>
            </a:r>
            <a:r>
              <a:rPr lang="pt-BR" sz="4000" dirty="0"/>
              <a:t> é um procedimento terapêutico que se baseia na elevação da temperatura das células de uma região especifica do corpo que estejam afetadas por um tumor. Nesse tipo de tratamento, </a:t>
            </a:r>
            <a:r>
              <a:rPr lang="pt-BR" sz="4000" dirty="0" err="1"/>
              <a:t>nanopartículas</a:t>
            </a:r>
            <a:r>
              <a:rPr lang="pt-BR" sz="4000" dirty="0"/>
              <a:t> magnéticas são </a:t>
            </a:r>
            <a:r>
              <a:rPr lang="pt-BR" sz="4000" dirty="0" err="1"/>
              <a:t>fagocitadas</a:t>
            </a:r>
            <a:r>
              <a:rPr lang="pt-BR" sz="4000" dirty="0"/>
              <a:t> pelas células tumorais, e um campo magnético alternado externo é utilizado para promover a agitação das </a:t>
            </a:r>
            <a:r>
              <a:rPr lang="pt-BR" sz="4000" dirty="0" err="1"/>
              <a:t>nanopartículas</a:t>
            </a:r>
            <a:r>
              <a:rPr lang="pt-BR" sz="4000" dirty="0"/>
              <a:t> e consequente aquecimento da célula.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972548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Noções de campo magnético alternado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9440963"/>
            <a:ext cx="122137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Após ser </a:t>
            </a:r>
            <a:r>
              <a:rPr lang="pt-BR" sz="4000" dirty="0" err="1"/>
              <a:t>fagocitada</a:t>
            </a:r>
            <a:r>
              <a:rPr lang="pt-BR" sz="4000" dirty="0"/>
              <a:t>, a </a:t>
            </a:r>
            <a:r>
              <a:rPr lang="pt-BR" sz="4000" dirty="0" err="1"/>
              <a:t>nanopartícula</a:t>
            </a:r>
            <a:r>
              <a:rPr lang="pt-BR" sz="4000" dirty="0"/>
              <a:t> é submetida a um campo magnético variável, o que provoca um torque na </a:t>
            </a:r>
            <a:r>
              <a:rPr lang="pt-BR" sz="4000" dirty="0" err="1"/>
              <a:t>nanopartícula</a:t>
            </a:r>
            <a:r>
              <a:rPr lang="pt-BR" sz="4000" dirty="0"/>
              <a:t>, transferindo calor.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Aplicar conhecimento de magnetismo em um procedimento relacionado a saúde (</a:t>
            </a:r>
            <a:r>
              <a:rPr lang="pt-BR" sz="4000" dirty="0" err="1" smtClean="0"/>
              <a:t>magnetohipertemia</a:t>
            </a:r>
            <a:r>
              <a:rPr lang="pt-BR" sz="4000" dirty="0" smtClean="0"/>
              <a:t>).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598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Calibri</vt:lpstr>
      <vt:lpstr>Cambria</vt:lpstr>
      <vt:lpstr>Wingdings</vt:lpstr>
      <vt:lpstr>Tahoma</vt:lpstr>
      <vt:lpstr>Open Sans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user</cp:lastModifiedBy>
  <cp:revision>133</cp:revision>
  <dcterms:modified xsi:type="dcterms:W3CDTF">2019-07-16T13:45:15Z</dcterms:modified>
</cp:coreProperties>
</file>