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-270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0" y="0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207955" y="1876926"/>
            <a:ext cx="24280708" cy="298039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s):Sarah de Oliveira Araújo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M04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5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Professor; Lucas Perobas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642995" y="14964137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´D </a:t>
            </a:r>
            <a:r>
              <a:rPr lang="pt-BR" sz="4000" dirty="0"/>
              <a:t>está </a:t>
            </a:r>
            <a:r>
              <a:rPr lang="pt-BR" sz="4000" dirty="0" smtClean="0"/>
              <a:t>correta.  A deficiência as células cones impossibilita  a visualização das cores primarias, logo os tons percebidos pelo olho deste individuo será cinza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934947" y="13427242"/>
            <a:ext cx="101219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 smtClean="0">
                <a:solidFill>
                  <a:schemeClr val="dk1"/>
                </a:solidFill>
              </a:rPr>
              <a:t>a)</a:t>
            </a:r>
            <a:r>
              <a:rPr lang="pt-BR" sz="4000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as recebem luz, as células não estão inativas, apenas os cones não conseguem distinguir as cores primarias.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752005" y="26998863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err="1" smtClean="0">
                <a:solidFill>
                  <a:schemeClr val="dk1"/>
                </a:solidFill>
              </a:rPr>
              <a:t>O´ptica</a:t>
            </a:r>
            <a:r>
              <a:rPr lang="pt-BR" sz="4000" dirty="0" smtClean="0">
                <a:solidFill>
                  <a:schemeClr val="dk1"/>
                </a:solidFill>
              </a:rPr>
              <a:t> da visão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60121" y="28442653"/>
            <a:ext cx="131247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 smtClean="0"/>
              <a:t>a) um objeto indefinido, pois as células que captam a luz estão inativas.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ondulatória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7315200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812253" y="5486400"/>
            <a:ext cx="587141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</a:rPr>
              <a:t>Questão </a:t>
            </a:r>
            <a:r>
              <a:rPr lang="pt-BR" sz="4000" b="1" dirty="0" smtClean="0">
                <a:solidFill>
                  <a:schemeClr val="dk1"/>
                </a:solidFill>
              </a:rPr>
              <a:t>básica</a:t>
            </a:r>
          </a:p>
          <a:p>
            <a:pPr algn="ctr">
              <a:buSzPct val="25000"/>
            </a:pPr>
            <a:r>
              <a:rPr lang="pt-BR" sz="4400" dirty="0" smtClean="0"/>
              <a:t>. Um indivíduo que, por alguma deficiência, não consegue captar as informações transmitidas pelos cones, perceberá um objeto branco, iluminado apenas por luz vermelha, como</a:t>
            </a:r>
            <a:r>
              <a:rPr lang="pt-BR" sz="4400" b="1" dirty="0" smtClean="0">
                <a:solidFill>
                  <a:schemeClr val="dk1"/>
                </a:solidFill>
              </a:rPr>
              <a:t> </a:t>
            </a:r>
          </a:p>
          <a:p>
            <a:pPr algn="ctr">
              <a:buSzPct val="25000"/>
            </a:pPr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13244583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 </a:t>
            </a:r>
            <a:r>
              <a:rPr lang="pt-BR" sz="4800" dirty="0" smtClean="0">
                <a:solidFill>
                  <a:schemeClr val="dk1"/>
                </a:solidFill>
              </a:rPr>
              <a:t>ondas, visão</a:t>
            </a:r>
            <a:endParaRPr lang="pt-BR" sz="4000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2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Identificar a presença e aplicar as tecnologias associadas ás ciências naturais em diferentes contextos.</a:t>
            </a:r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5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–Dimensionar  circuitos  ou dispositivos elétricos de uso cotidiano 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2009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37,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676043" y="19924295"/>
            <a:ext cx="13372985" cy="35140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,a afirmativa fala que os olhos  não conseguem diferenciar cores , mas afirma que os olhos captam a cor verde , existe nessa formulação uma contradição intrínseca.  </a:t>
            </a:r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 smtClean="0">
              <a:solidFill>
                <a:schemeClr val="tx1"/>
              </a:solidFill>
            </a:endParaRPr>
          </a:p>
          <a:p>
            <a:pPr fontAlgn="base"/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405558" y="16170442"/>
            <a:ext cx="116018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2400" b="1" dirty="0" smtClean="0">
                <a:solidFill>
                  <a:srgbClr val="FF0000"/>
                </a:solidFill>
              </a:rPr>
              <a:t>, </a:t>
            </a:r>
            <a:r>
              <a:rPr lang="pt-BR" sz="4000" dirty="0" smtClean="0">
                <a:solidFill>
                  <a:schemeClr val="tx1"/>
                </a:solidFill>
              </a:rPr>
              <a:t>por haver deficiências nos cones, o individuo não conseguiria ver a cor  rosa,pois não conseguirá diferenciar as cores,. O candidato atem-se á percepção do senso comum, segundo a qual mistura de vermelho e branco resultara em cor rosa.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529561" y="22330611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042518" y="23293138"/>
            <a:ext cx="123083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retina não converte a luz  em cores e sim os cones que se encontram nela, porém como os cones estão co  defeito, o </a:t>
            </a:r>
            <a:r>
              <a:rPr lang="pt-BR" sz="4000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individuoi</a:t>
            </a:r>
            <a:r>
              <a:rPr lang="pt-BR" sz="4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 conseguiria ver a cor vermelha que, além de tudo, é primaria, depende dos cones.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059854" y="30560211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b) um objeto rosa, pois haverá mistura da luz vermelha com o branco do objeto.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733284" y="31859622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</a:t>
            </a:r>
            <a:r>
              <a:rPr lang="pt-BR" sz="4000" dirty="0" smtClean="0"/>
              <a:t>) um objeto verde, pois o olho não consegue diferenciar componentes de cores.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733284" y="33062779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</a:t>
            </a:r>
            <a:r>
              <a:rPr lang="pt-BR" sz="4000" dirty="0" smtClean="0"/>
              <a:t>) um objeto cinza, pois os bastonetes captam luminosidade, porém não diferenciam cor.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600582" y="34362189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</a:t>
            </a:r>
            <a:r>
              <a:rPr lang="pt-BR" sz="4000" dirty="0" smtClean="0"/>
              <a:t>) um objeto vermelho, pois a retina capta a luz refletida pelo objeto, transformando-a em vermelho.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/>
              <a:t>Sabe-se que o olho humano não consegue diferenciar componentes de cores e vê apenas a cor resultante, diferentemente do ouvido, que consegue distinguir, por exemplo, dois instrumentos diferentes tocados simultaneamente. Os raios luminosos do espectro visível, que têm comprimento de onda entre 380 </a:t>
            </a:r>
            <a:r>
              <a:rPr lang="pt-BR" sz="4000" dirty="0" err="1" smtClean="0"/>
              <a:t>nm</a:t>
            </a:r>
            <a:r>
              <a:rPr lang="pt-BR" sz="4000" dirty="0" smtClean="0"/>
              <a:t> e 780 </a:t>
            </a:r>
            <a:r>
              <a:rPr lang="pt-BR" sz="4000" dirty="0" err="1" smtClean="0"/>
              <a:t>nm</a:t>
            </a:r>
            <a:r>
              <a:rPr lang="pt-BR" sz="4000" dirty="0" smtClean="0"/>
              <a:t>, incidem na córnea, passam pelo cristalino e são projetados na retina. Na retina, encontram-se dois tipos de fotorreceptores, os cones e os bastonetes, que convertem a cor e a intensidade da luz recebida em impulsos nervosos. Os cones distinguem as cores primárias: vermelho, verde e azul, e os bastonetes diferenciam apenas níveis de intensidade, sem separar comprimentos de onda. Os impulsos nervosos produzidos são enviados ao cérebro por meio do nervo óptico, para que se dê a percepção da imagem.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9026174"/>
            <a:ext cx="1143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chemeClr val="dk1"/>
                </a:solidFill>
              </a:rPr>
              <a:t>Compreender o processo de percepção da cores pelo olho humano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</a:t>
            </a:r>
            <a:r>
              <a:rPr lang="pt-BR" sz="4000" b="1" dirty="0" smtClean="0">
                <a:solidFill>
                  <a:schemeClr val="accent6"/>
                </a:solidFill>
              </a:rPr>
              <a:t>: </a:t>
            </a:r>
            <a:r>
              <a:rPr lang="pt-BR" sz="4000" dirty="0" smtClean="0">
                <a:solidFill>
                  <a:schemeClr val="tx1"/>
                </a:solidFill>
              </a:rPr>
              <a:t>aplicar a propagação retilínea da luz na formação de sombras em imagens. 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7390</TotalTime>
  <Words>763</Words>
  <Application>Microsoft Office PowerPoint</Application>
  <PresentationFormat>Personalizar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154</cp:revision>
  <dcterms:modified xsi:type="dcterms:W3CDTF">2019-08-05T14:19:40Z</dcterms:modified>
</cp:coreProperties>
</file>