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498" y="-5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revistaescola.abril.com.br/ensino-medio/indice-ensino-medio.shtml?ensino-medio.ciencias-da-natureza-e-metematica.fisica.movimento--forca-e-energia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2056638" y="464454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E.E.E.F.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 Prof° Filomena 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2° trimestre de 2019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361969" y="2209913"/>
            <a:ext cx="24280708" cy="23936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72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Diagrama vê: estudando para o Enem de forma invertida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541" y="8450301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452303" y="9120517"/>
            <a:ext cx="7920900" cy="642428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2800" dirty="0" smtClean="0"/>
              <a:t>QUESTÃO BASICA: Partículas </a:t>
            </a:r>
            <a:r>
              <a:rPr lang="pt-BR" sz="2800" dirty="0" smtClean="0"/>
              <a:t>suspensas em um fluido apresentam contínua movimentação aleatória, chamado movimento browniano, causado pelos choques das partículas que compõem o fluido. A </a:t>
            </a:r>
            <a:r>
              <a:rPr lang="pt-BR" sz="2800" dirty="0" smtClean="0"/>
              <a:t>idéia </a:t>
            </a:r>
            <a:r>
              <a:rPr lang="pt-BR" sz="2800" dirty="0" smtClean="0"/>
              <a:t>de um inventor era construir uma série de palhetas, montadas sobre um eixo, que seriam postas em movimento pela agitação das partículas ao seu redor. Como o movimento ocorreria igualmente em ambos os sentidos de rotação, o cientista concebeu um segundo elemento, um dente de engrenagem assimétrico. Assim, em escala muito pequena, este tipo de motor poderia executar trabalho, por exemplo, puxando um pequeno peso para cima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909355" y="8968108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Domínio</a:t>
            </a: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2381237" y="8539062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Domínio </a:t>
            </a: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0" y="21752908"/>
            <a:ext cx="13030391" cy="47646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Necessidades didáticas: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Relacionar mecânica com situações com as quais o candidato esteja familiarizado. </a:t>
            </a:r>
            <a:r>
              <a:rPr lang="pt-BR" sz="2800" b="1" dirty="0" smtClean="0">
                <a:solidFill>
                  <a:schemeClr val="dk1"/>
                </a:solidFill>
              </a:rPr>
              <a:t>/ incentivar questionamentos e participações intelectual do candidato.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Materiais de apoio: disponível em&gt; </a:t>
            </a:r>
            <a:r>
              <a:rPr lang="pt-BR" sz="2800" b="1" dirty="0" smtClean="0">
                <a:solidFill>
                  <a:schemeClr val="dk1"/>
                </a:solidFill>
                <a:hlinkClick r:id="rId5"/>
              </a:rPr>
              <a:t>http://revistaescola.abril.com.br/ensino-medio/indice-ensino-medio.shtml?</a:t>
            </a:r>
            <a:r>
              <a:rPr lang="pt-BR" sz="2800" b="1" dirty="0" smtClean="0">
                <a:solidFill>
                  <a:schemeClr val="dk1"/>
                </a:solidFill>
                <a:hlinkClick r:id="rId5"/>
              </a:rPr>
              <a:t>ensino-medio</a:t>
            </a:r>
            <a:r>
              <a:rPr lang="pt-BR" sz="2800" b="1" dirty="0" smtClean="0">
                <a:solidFill>
                  <a:schemeClr val="dk1"/>
                </a:solidFill>
                <a:hlinkClick r:id="rId5"/>
              </a:rPr>
              <a:t>.</a:t>
            </a:r>
            <a:r>
              <a:rPr lang="pt-BR" sz="2800" b="1" dirty="0" smtClean="0">
                <a:solidFill>
                  <a:schemeClr val="dk1"/>
                </a:solidFill>
                <a:hlinkClick r:id="rId5"/>
              </a:rPr>
              <a:t>ciencias-da-natureza-e-metematica</a:t>
            </a:r>
            <a:r>
              <a:rPr lang="pt-BR" sz="2800" b="1" dirty="0" smtClean="0">
                <a:solidFill>
                  <a:schemeClr val="dk1"/>
                </a:solidFill>
                <a:hlinkClick r:id="rId5"/>
              </a:rPr>
              <a:t>.física.movimento--</a:t>
            </a:r>
            <a:r>
              <a:rPr lang="pt-BR" sz="2800" b="1" dirty="0" smtClean="0">
                <a:solidFill>
                  <a:schemeClr val="dk1"/>
                </a:solidFill>
                <a:hlinkClick r:id="rId5"/>
              </a:rPr>
              <a:t>forca-e-energia</a:t>
            </a:r>
            <a:r>
              <a:rPr lang="pt-BR" sz="2800" b="1" dirty="0" smtClean="0">
                <a:solidFill>
                  <a:schemeClr val="dk1"/>
                </a:solidFill>
              </a:rPr>
              <a:t>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 usual: 1° ano do Ensino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3° ano do Ensino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19806" y="15733986"/>
            <a:ext cx="11664690" cy="170267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dirty="0" smtClean="0"/>
              <a:t>Aplicar conhecimentos em mecânica (força, pressão, etc.) para resolver problemas do cotidiano.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397705" y="14009384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Mecânica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398644" y="11491853"/>
            <a:ext cx="10539751" cy="134127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8921624" y="28961343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ALTERNATIVA CORRETA: D</a:t>
            </a:r>
          </a:p>
          <a:p>
            <a:pPr lvl="0" algn="just">
              <a:buSzPct val="25000"/>
            </a:pPr>
            <a:r>
              <a:rPr lang="pt-BR" sz="3200" dirty="0" smtClean="0"/>
              <a:t>A determinação do movimento, devido ao caráter aleatório, cuja tendência é o equilíbrio.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2165" y="18608430"/>
            <a:ext cx="10706717" cy="90442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RESULUÇÃO: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UcParenR"/>
            </a:pPr>
            <a:r>
              <a:rPr lang="pt-BR" sz="2800" b="1" dirty="0" smtClean="0">
                <a:solidFill>
                  <a:schemeClr val="dk1"/>
                </a:solidFill>
              </a:rPr>
              <a:t>ERRADA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O travamento do motor  é informação que destorce a função do dente de engrenagem, pois, uma vez travado, o motor o trabalho não será mais realizado.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B) ERRADA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A velocidade depende do fluxo das partículas. O dente da engrenagem apenas impedira que o eixo girasse em sentido contrario a realização do trabalho descrito.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C) ERRADA 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A velocidade depende do fluxo das partículas. O dente da engrenagem apenas impedira que o eixo girasse em sentido contrario á realização do trabalho descrito. Este </a:t>
            </a:r>
            <a:r>
              <a:rPr lang="pt-BR" sz="2800" b="1" dirty="0" smtClean="0">
                <a:solidFill>
                  <a:schemeClr val="dk1"/>
                </a:solidFill>
              </a:rPr>
              <a:t>distrator</a:t>
            </a:r>
            <a:r>
              <a:rPr lang="pt-BR" sz="2800" b="1" dirty="0" smtClean="0">
                <a:solidFill>
                  <a:schemeClr val="dk1"/>
                </a:solidFill>
              </a:rPr>
              <a:t> é forte, pois o controle do sentido pode ser confundido com determinação do movimento. 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D) CERTA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E) ERRADA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Este </a:t>
            </a:r>
            <a:r>
              <a:rPr lang="pt-BR" sz="2800" b="1" dirty="0" smtClean="0">
                <a:solidFill>
                  <a:schemeClr val="dk1"/>
                </a:solidFill>
              </a:rPr>
              <a:t>distrator</a:t>
            </a:r>
            <a:r>
              <a:rPr lang="pt-BR" sz="2800" b="1" dirty="0" smtClean="0">
                <a:solidFill>
                  <a:schemeClr val="dk1"/>
                </a:solidFill>
              </a:rPr>
              <a:t> é forte, pois o ângulo de giro pode ser confundido com determinação do movimento, ainda mais em razão do formato redondo da engrenagem.</a:t>
            </a:r>
          </a:p>
          <a:p>
            <a:pPr marL="3365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   </a:t>
            </a:r>
          </a:p>
          <a:p>
            <a:pPr fontAlgn="ctr"/>
            <a:endParaRPr lang="pt-BR" sz="2800" dirty="0" smtClean="0"/>
          </a:p>
        </p:txBody>
      </p:sp>
      <p:sp>
        <p:nvSpPr>
          <p:cNvPr id="49" name="Shape 49"/>
          <p:cNvSpPr txBox="1"/>
          <p:nvPr/>
        </p:nvSpPr>
        <p:spPr>
          <a:xfrm>
            <a:off x="21756175" y="11634953"/>
            <a:ext cx="10229476" cy="64953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ctr"/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Alternativas</a:t>
            </a:r>
            <a:endParaRPr lang="pt-BR" sz="2800" dirty="0" smtClean="0"/>
          </a:p>
          <a:p>
            <a:pPr fontAlgn="ctr"/>
            <a:r>
              <a:rPr lang="pt-BR" sz="2800" dirty="0" smtClean="0"/>
              <a:t> </a:t>
            </a:r>
            <a:r>
              <a:rPr lang="pt-BR" sz="2800" dirty="0" smtClean="0"/>
              <a:t>A)O </a:t>
            </a:r>
            <a:r>
              <a:rPr lang="pt-BR" sz="2800" dirty="0" smtClean="0"/>
              <a:t>travamento do motor, para que ele não se solte aleatoriamente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fontAlgn="ctr"/>
            <a:endParaRPr lang="pt-BR" sz="2800" dirty="0" smtClean="0"/>
          </a:p>
          <a:p>
            <a:pPr fontAlgn="ctr"/>
            <a:r>
              <a:rPr lang="pt-BR" sz="2800" dirty="0" smtClean="0"/>
              <a:t> </a:t>
            </a:r>
            <a:r>
              <a:rPr lang="pt-BR" sz="2800" dirty="0" smtClean="0"/>
              <a:t>B)A </a:t>
            </a:r>
            <a:r>
              <a:rPr lang="pt-BR" sz="2800" dirty="0" smtClean="0"/>
              <a:t>seleção da velocidade, controlada pela pressão nos dentes da engrenagem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fontAlgn="ctr"/>
            <a:endParaRPr lang="pt-BR" sz="2800" dirty="0" smtClean="0"/>
          </a:p>
          <a:p>
            <a:pPr fontAlgn="ctr"/>
            <a:r>
              <a:rPr lang="pt-BR" sz="2800" dirty="0" smtClean="0"/>
              <a:t> </a:t>
            </a:r>
            <a:r>
              <a:rPr lang="pt-BR" sz="2800" dirty="0" smtClean="0"/>
              <a:t>C)O </a:t>
            </a:r>
            <a:r>
              <a:rPr lang="pt-BR" sz="2800" dirty="0" smtClean="0"/>
              <a:t>controle do sentido da velocidade tangencial, permitindo, inclusive, uma fácil leitura do seu valor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fontAlgn="ctr"/>
            <a:endParaRPr lang="pt-BR" sz="2800" dirty="0" smtClean="0"/>
          </a:p>
          <a:p>
            <a:pPr fontAlgn="ctr"/>
            <a:r>
              <a:rPr lang="pt-BR" sz="2800" dirty="0" smtClean="0"/>
              <a:t> </a:t>
            </a:r>
            <a:r>
              <a:rPr lang="pt-BR" sz="2800" dirty="0" smtClean="0"/>
              <a:t>D)A </a:t>
            </a:r>
            <a:r>
              <a:rPr lang="pt-BR" sz="2800" dirty="0" smtClean="0"/>
              <a:t>determinação do movimento, devido ao caráter aleatório, cuja tendência é o equilíbrio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fontAlgn="ctr"/>
            <a:endParaRPr lang="pt-BR" sz="2800" dirty="0" smtClean="0"/>
          </a:p>
          <a:p>
            <a:pPr fontAlgn="ctr"/>
            <a:r>
              <a:rPr lang="pt-BR" sz="2800" dirty="0" smtClean="0"/>
              <a:t> E)</a:t>
            </a:r>
            <a:r>
              <a:rPr lang="pt-BR" sz="2800" dirty="0" smtClean="0"/>
              <a:t> A escolha do ângulo a ser girado, sendo possível, inclusive, medi-lo pelo número de dentes da engrenagem</a:t>
            </a:r>
            <a:r>
              <a:rPr lang="pt-BR" sz="2800" dirty="0" smtClean="0"/>
              <a:t>.</a:t>
            </a: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Aluna: Ana Lucia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Ancini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Paulo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Série: 2° ano/ Turma: M04/ Turno: Matutino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3628686" y="1687249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 smtClean="0">
                <a:solidFill>
                  <a:srgbClr val="202020"/>
                </a:solidFill>
                <a:sym typeface="Arial"/>
              </a:rPr>
              <a:t>51- 2011</a:t>
            </a:r>
            <a:endParaRPr lang="pt-BR" sz="3200" dirty="0">
              <a:solidFill>
                <a:srgbClr val="20202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 smtClean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945931" y="29544579"/>
            <a:ext cx="13053847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Partículas suspensas em um fluido apresentam contínua movimentação aleatória, chamado movimento browniano, causado pelos choques das partículas que compõem o fluido. A </a:t>
            </a:r>
            <a:r>
              <a:rPr lang="pt-BR" sz="4000" dirty="0" smtClean="0"/>
              <a:t>idéia </a:t>
            </a:r>
            <a:r>
              <a:rPr lang="pt-BR" sz="4000" dirty="0" smtClean="0"/>
              <a:t>de um inventor era construir uma série de palhetas, montadas sobre um eixo, que seriam postas em movimento pela agitação das partículas ao seu redor. Como o movimento ocorreria igualmente em ambos os sentidos de rotação, o cientista concebeu um segundo elemento, um dente de engrenagem assimétrico. Assim, em escala muito pequena, este tipo de motor poderia executar trabalho, por exemplo, puxando um pequeno peso para cima. O esquema, que já foi testado, é mostrado a seguir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 um pequeno peso para cima. O esquema, que já foi testado, é mostrado a seguir.</a:t>
            </a:r>
            <a:b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67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267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267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Inovação Tecnológica. Disponível em: http://www.inovacaotecnologica.com.br.  Acesso em: 22 jul. 2010 (adaptado). (Foto: Reprodução/Enem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08716" y="30900414"/>
            <a:ext cx="12770069" cy="89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343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Tahoma</vt:lpstr>
      <vt:lpstr>Times New Roman</vt:lpstr>
      <vt:lpstr>Cambria</vt:lpstr>
      <vt:lpstr>Calibri</vt:lpstr>
      <vt:lpstr>Wingdings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lucia</dc:creator>
  <cp:lastModifiedBy>Cliente</cp:lastModifiedBy>
  <cp:revision>29</cp:revision>
  <dcterms:modified xsi:type="dcterms:W3CDTF">2019-07-23T22:54:16Z</dcterms:modified>
</cp:coreProperties>
</file>