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94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-254506" y="477728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trimestre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Ketlen Caroline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  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M04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63328" y="9380146"/>
            <a:ext cx="10711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/>
              <a:t>Resolução:</a:t>
            </a:r>
            <a:r>
              <a:rPr lang="pt-BR" sz="4000" dirty="0" smtClean="0"/>
              <a:t> A letra </a:t>
            </a:r>
            <a:r>
              <a:rPr lang="pt-BR" sz="4000" b="1" dirty="0" smtClean="0">
                <a:solidFill>
                  <a:srgbClr val="FF0000"/>
                </a:solidFill>
              </a:rPr>
              <a:t>D’</a:t>
            </a:r>
            <a:r>
              <a:rPr lang="pt-BR" sz="4000" dirty="0" smtClean="0"/>
              <a:t> está correta pois a luz </a:t>
            </a:r>
            <a:r>
              <a:rPr lang="pt-BR" sz="4000" dirty="0"/>
              <a:t>é atenuada (absorvida ou refletida) logo na primeira camada (camada superior) dos sedimentos. O ultrassom utilizado pelo SONAR, porém, penetra nessas camadas, determinando ecos que são captados em instantes diferentes pelo receptor. É devido à chegada desses ecos em instantes diferentes que se torna possível a elaboração de uma figura 3D da embarcação naufragada.</a:t>
            </a:r>
            <a:endParaRPr lang="pt-BR" sz="32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10816" y="16428059"/>
            <a:ext cx="108714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propagação do som na água ocorre em velocidade maior que a propagação da luz dada a inversão, o candidato pode ter-se confundido.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556063" y="25872989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 smtClean="0">
                <a:solidFill>
                  <a:schemeClr val="dk1"/>
                </a:solidFill>
              </a:rPr>
              <a:t>facismo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87221" y="27364030"/>
            <a:ext cx="13124767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/>
              <a:t>No problema apresentado para gerar imagens através de camadas de sedimentos depositados no navio, o sonar é mais adequado, pois </a:t>
            </a:r>
            <a:r>
              <a:rPr lang="pt-BR" sz="4000" dirty="0" smtClean="0"/>
              <a:t>a: </a:t>
            </a:r>
          </a:p>
          <a:p>
            <a:pPr lvl="0" algn="just">
              <a:buSzPct val="25000"/>
            </a:pPr>
            <a:r>
              <a:rPr lang="pt-BR" sz="4000" dirty="0" smtClean="0"/>
              <a:t>A) propagação </a:t>
            </a:r>
            <a:r>
              <a:rPr lang="pt-BR" sz="4000" dirty="0"/>
              <a:t>da luz na água ocorre a uma </a:t>
            </a:r>
            <a:r>
              <a:rPr lang="pt-BR" sz="4000" dirty="0" smtClean="0"/>
              <a:t>velocidade maior que a do som neste meio. </a:t>
            </a:r>
          </a:p>
          <a:p>
            <a:pPr lvl="0" algn="just">
              <a:buSzPct val="25000"/>
            </a:pPr>
            <a:r>
              <a:rPr lang="pt-BR" sz="4000" dirty="0"/>
              <a:t>B</a:t>
            </a:r>
            <a:r>
              <a:rPr lang="pt-BR" sz="4000" dirty="0" smtClean="0"/>
              <a:t>) absorção da luz ao longo de uma camada de água é facilitada enquanto a </a:t>
            </a:r>
            <a:r>
              <a:rPr lang="pt-BR" sz="4000" dirty="0"/>
              <a:t>absorção do som não</a:t>
            </a:r>
            <a:r>
              <a:rPr lang="pt-BR" sz="4000" dirty="0" smtClean="0"/>
              <a:t>.</a:t>
            </a:r>
          </a:p>
          <a:p>
            <a:pPr lvl="0" algn="just">
              <a:buSzPct val="25000"/>
            </a:pPr>
            <a:r>
              <a:rPr lang="pt-BR" sz="4000" dirty="0"/>
              <a:t>C</a:t>
            </a:r>
            <a:r>
              <a:rPr lang="pt-BR" sz="4000" dirty="0" smtClean="0"/>
              <a:t>) </a:t>
            </a:r>
            <a:r>
              <a:rPr lang="pt-BR" sz="4000" dirty="0"/>
              <a:t>refração da luz a uma grande profundidade acontece com uma intensidade menor que a do som. </a:t>
            </a:r>
            <a:endParaRPr lang="pt-BR" sz="4000" dirty="0" smtClean="0"/>
          </a:p>
          <a:p>
            <a:pPr lvl="0" algn="just">
              <a:buSzPct val="25000"/>
            </a:pPr>
            <a:r>
              <a:rPr lang="pt-BR" sz="4000" dirty="0"/>
              <a:t>D</a:t>
            </a:r>
            <a:r>
              <a:rPr lang="pt-BR" sz="4000" dirty="0" smtClean="0"/>
              <a:t>) </a:t>
            </a:r>
            <a:r>
              <a:rPr lang="pt-BR" sz="4000" dirty="0"/>
              <a:t>atenuação da luz nos materiais analisados é distinta da atenuação de som nestes mesmos materiais. </a:t>
            </a:r>
            <a:endParaRPr lang="pt-BR" sz="4000" dirty="0" smtClean="0"/>
          </a:p>
          <a:p>
            <a:pPr lvl="0" algn="just">
              <a:buSzPct val="25000"/>
            </a:pPr>
            <a:r>
              <a:rPr lang="pt-BR" sz="4000" dirty="0"/>
              <a:t>E</a:t>
            </a:r>
            <a:r>
              <a:rPr lang="pt-BR" sz="4000" dirty="0" smtClean="0"/>
              <a:t>) </a:t>
            </a:r>
            <a:r>
              <a:rPr lang="pt-BR" sz="4000" dirty="0"/>
              <a:t>reflexão da luz nas camadas de sedimentos é menos intensa do que a reflexão do som neste material.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Física- Oscilações, ondas, óptica, e radiação.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460462"/>
            <a:ext cx="12083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</a:t>
            </a:r>
            <a:r>
              <a:rPr lang="pt-BR" sz="4800" b="1" dirty="0" smtClean="0">
                <a:solidFill>
                  <a:schemeClr val="dk1"/>
                </a:solidFill>
              </a:rPr>
              <a:t>didática:</a:t>
            </a:r>
          </a:p>
          <a:p>
            <a:r>
              <a:rPr lang="pt-BR" sz="4800" dirty="0" smtClean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Compreender a refração e a reflexão da luz e som na agua. Compreender a acústica.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Intensificar estudo dos fenômenos óticos.</a:t>
            </a:r>
            <a:endParaRPr lang="pt-BR" sz="4000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</a:t>
            </a:r>
            <a:r>
              <a:rPr lang="pt-BR" sz="4000" dirty="0" smtClean="0">
                <a:solidFill>
                  <a:schemeClr val="dk1"/>
                </a:solidFill>
              </a:rPr>
              <a:t>são caracterizados como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Compreender as ciências naturais e as tecnologias a elas associadas como construção humanas, percebendo seus papeis nos processos de produção e no desenvolvimento econômico e social da humanidade.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/>
              <a:t>Reconhecer características ou propriedades de fenômenos ondulatórios ou oscilatórios, relacionando-os a seus usos em diferentes contextos.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71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dirty="0" smtClean="0">
                <a:solidFill>
                  <a:schemeClr val="dk1"/>
                </a:solidFill>
              </a:rPr>
              <a:t>Física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36696" y="22030147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 smtClean="0"/>
              <a:t>a adequação do uso do sonar justifica-se pela reflexão do som, não pela refração.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572234" y="19475602"/>
            <a:ext cx="12209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o candidato, baseando-se em suas próprias convicções, esquece-se de que as camadas de agua  dificultam a penetração tanto do som quanto da luz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36696" y="23285463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3995261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 smtClean="0">
                <a:solidFill>
                  <a:schemeClr val="dk1"/>
                </a:solidFill>
              </a:rPr>
              <a:t>letra </a:t>
            </a:r>
            <a:r>
              <a:rPr lang="pt-BR" sz="4000" dirty="0">
                <a:solidFill>
                  <a:schemeClr val="dk1"/>
                </a:solidFill>
              </a:rPr>
              <a:t>E esta incorreta porque a </a:t>
            </a:r>
            <a:r>
              <a:rPr lang="pt-BR" sz="4000" dirty="0" smtClean="0">
                <a:solidFill>
                  <a:schemeClr val="dk1"/>
                </a:solidFill>
              </a:rPr>
              <a:t>noção de intensidade da reflexão não se aplica ao caso em analise.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584654" y="37790177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dirty="0"/>
              <a:t>Uma equipe de cientistas lançará uma expedição ao Titanic para criar um detalhado mapa 3D que “vai tirar, virtualmente, o Titanic do fundo do mar para o público”. A expedição ao local, a 4 quilômetros de profundidade no Oceano Atlântico, está sendo apresentada como a mais sofisticada expedição científica ao Titanic. Ela utilizará tecnologias de imagem e sonar que nunca tinha sido aplicadas ao navio, para obter o mais completo inventário de seu conteúdo. Esta complementação é necessária em razão das condições do navio, naufragado há um século</a:t>
            </a:r>
            <a:r>
              <a:rPr lang="pt-BR" sz="4800" dirty="0" smtClean="0"/>
              <a:t>.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Reconhecer a aplicação de conhecimento em física para a construção ou seleção de artefatos </a:t>
            </a:r>
            <a:r>
              <a:rPr lang="pt-BR" sz="4000" dirty="0" err="1" smtClean="0"/>
              <a:t>tecnologicos</a:t>
            </a:r>
            <a:r>
              <a:rPr lang="pt-BR" sz="4000" dirty="0"/>
              <a:t>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771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Calibri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135</cp:revision>
  <dcterms:modified xsi:type="dcterms:W3CDTF">2019-08-06T00:37:36Z</dcterms:modified>
</cp:coreProperties>
</file>