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THAMIRIS SOUZA BARROS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 Cristina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2236" y="18103332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991842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395049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240060" y="10004541"/>
            <a:ext cx="11159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A letra *B* está correta, pois a nitros ação é a etapa do ciclo de nitrogênio na qual a amônia é convertida em nitrito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466730" y="14851284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Errada. pois o descarregamento de água na chama do fogão, não provoca reações químicas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 smtClean="0">
                <a:solidFill>
                  <a:schemeClr val="dk1"/>
                </a:solidFill>
              </a:rPr>
              <a:t>facismo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>
                <a:solidFill>
                  <a:schemeClr val="dk1"/>
                </a:solidFill>
              </a:rPr>
              <a:t>pelo sectarismo e pela forma violenta e radical com que enfrentavam os opositores ao regime.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QUIMICA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err="1" smtClean="0"/>
              <a:t>Ciêntificamente</a:t>
            </a:r>
            <a:r>
              <a:rPr lang="pt-BR" sz="4000" dirty="0" smtClean="0"/>
              <a:t>, sabe-se que essa mudança de cor da chama ocorre pela: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23031" y="10270880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emissão de fatores pelo sódio </a:t>
            </a:r>
            <a:r>
              <a:rPr lang="pt-BR" sz="4000" dirty="0" smtClean="0"/>
              <a:t>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071499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compreender as ciências naturais e tecnológicas e elas associadas como construções humanas, percebendo seus papéis nos processos de produção e no desenvolvimento econômico e social da humanidade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confrontar interpretações cientificas com interpretações baseadas no senso comum, ao longo do tempo ou em diferentes culturas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2017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122,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769824" y="19139757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b="1" dirty="0">
                <a:solidFill>
                  <a:schemeClr val="dk1"/>
                </a:solidFill>
              </a:rPr>
              <a:t>pois o descarregamento de água na chama do fogão, não provoca reações químicas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797486" y="18138540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Correta,</a:t>
            </a:r>
            <a:r>
              <a:rPr lang="pt-BR" sz="4000" dirty="0" smtClean="0">
                <a:solidFill>
                  <a:schemeClr val="dk1"/>
                </a:solidFill>
              </a:rPr>
              <a:t>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7" y="21273431"/>
            <a:ext cx="11850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 pois o descarregamento de água na chama do fogão não provoca reações </a:t>
            </a:r>
            <a:r>
              <a:rPr lang="pt-B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quimicas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176548" y="23461803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>
                <a:solidFill>
                  <a:schemeClr val="dk1"/>
                </a:solidFill>
              </a:rPr>
              <a:t>pois o descarregamento de água na chama do fogão, não provoca reações químicas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>
                <a:solidFill>
                  <a:schemeClr val="dk1"/>
                </a:solidFill>
              </a:rPr>
              <a:t>pelas propostas de conscientização da população acerca dos seus direitos como cidadãos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>
                <a:solidFill>
                  <a:schemeClr val="dk1"/>
                </a:solidFill>
              </a:rPr>
              <a:t>pela promoção de um modo de vida saudável, que mostrava os jovens como exemplos a seguir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800573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>
                <a:solidFill>
                  <a:schemeClr val="dk1"/>
                </a:solidFill>
              </a:rPr>
              <a:t>pelo diálogo, ao organizar debates que opunham jovens idealistas e velhas lideranças conservadoras.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pelos métodos políticos populistas e pela organização de comícios multitudinários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9985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Um fato corriqueiro ao se cozinhar arroz é o derramamento da parte da água de cozimento sobre a chama azul do fogo, mudando para chama amarela. 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Essa mudança de cor pode suscitar  interpretações diversas  relacionadas a substâncias presentes na água de cozimento. Além do sal de cozinha, nela se encontram carboidratos, proteínas e sais minerais.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Cientificamente, sabe-se que essa mudança de cor da chama ocorre pela: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13694" y="8175070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dk1"/>
                </a:solidFill>
              </a:rPr>
              <a:t>Noções sobre excitação de </a:t>
            </a:r>
            <a:r>
              <a:rPr lang="pt-BR" sz="3600" b="1" dirty="0" err="1" smtClean="0">
                <a:solidFill>
                  <a:schemeClr val="dk1"/>
                </a:solidFill>
              </a:rPr>
              <a:t>eletrons</a:t>
            </a:r>
            <a:r>
              <a:rPr lang="pt-BR" sz="3600" b="1" dirty="0" smtClean="0">
                <a:solidFill>
                  <a:schemeClr val="dk1"/>
                </a:solidFill>
              </a:rPr>
              <a:t> na eletrosfera </a:t>
            </a:r>
          </a:p>
          <a:p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55" y="14912840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621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134</cp:revision>
  <dcterms:modified xsi:type="dcterms:W3CDTF">2019-08-05T12:56:58Z</dcterms:modified>
</cp:coreProperties>
</file>