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-1152" y="36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7639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Saulo Silveira Nery Miranda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M03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 smtClean="0">
                <a:solidFill>
                  <a:schemeClr val="dk1"/>
                </a:solidFill>
              </a:rPr>
              <a:t>100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Maria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´C  </a:t>
            </a:r>
            <a:r>
              <a:rPr lang="pt-BR" sz="4000" dirty="0" smtClean="0">
                <a:solidFill>
                  <a:schemeClr val="tx1"/>
                </a:solidFill>
              </a:rPr>
              <a:t>esta certa, pois a</a:t>
            </a:r>
            <a:r>
              <a:rPr lang="pt-BR" sz="4000" dirty="0" smtClean="0">
                <a:solidFill>
                  <a:schemeClr val="tx1"/>
                </a:solidFill>
              </a:rPr>
              <a:t> </a:t>
            </a:r>
            <a:r>
              <a:rPr lang="pt-BR" sz="4000" dirty="0" smtClean="0">
                <a:solidFill>
                  <a:schemeClr val="tx1"/>
                </a:solidFill>
              </a:rPr>
              <a:t>6750 emissões por hora equivale a 112,5 emissões por minuto. O equivalente de emissões por grama é 3,75 por minuto.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chemeClr val="tx1"/>
                </a:solidFill>
              </a:rPr>
              <a:t>Se a velocidade inicial é de 15 emissões por minuto após uma meia vida tem-se 7,5 emissões por minuto e após duas meias vidas 3,7 emissões por minuto.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chemeClr val="tx1"/>
                </a:solidFill>
              </a:rPr>
              <a:t>A idade do fóssil é, então</a:t>
            </a:r>
            <a:r>
              <a:rPr lang="pt-BR" sz="4000" dirty="0" smtClean="0">
                <a:solidFill>
                  <a:schemeClr val="tx1"/>
                </a:solidFill>
              </a:rPr>
              <a:t>, 2 x 5730+ 11460 anos.</a:t>
            </a:r>
            <a:endParaRPr lang="pt-BR" sz="4000" dirty="0" smtClean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418004" y="15722192"/>
            <a:ext cx="10871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b="1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a</a:t>
            </a:r>
            <a:r>
              <a:rPr lang="pt-BR" sz="4000" b="1" dirty="0" smtClean="0">
                <a:solidFill>
                  <a:schemeClr val="tx1"/>
                </a:solidFill>
              </a:rPr>
              <a:t> </a:t>
            </a:r>
            <a:r>
              <a:rPr lang="pt-BR" sz="4000" dirty="0" smtClean="0">
                <a:solidFill>
                  <a:schemeClr val="tx1"/>
                </a:solidFill>
              </a:rPr>
              <a:t>alternativa esta errada pois apresenta o resultado da divisão do valor da radiação emitida pelo fóssil.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503900" y="27368931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Regimes </a:t>
            </a:r>
            <a:r>
              <a:rPr lang="pt-BR" sz="4000" dirty="0" smtClean="0">
                <a:solidFill>
                  <a:schemeClr val="dk1"/>
                </a:solidFill>
              </a:rPr>
              <a:t>totalitários:fóssils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061329" y="28815481"/>
            <a:ext cx="13124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 atuação desses movimentos juvenis caracterizava-se: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 </a:t>
            </a:r>
            <a:r>
              <a:rPr lang="pt-BR" sz="4000" dirty="0">
                <a:solidFill>
                  <a:schemeClr val="dk1"/>
                </a:solidFill>
              </a:rPr>
              <a:t>pelo sectarismo e pela forma violenta e radical com que enfrentavam os opositores ao regime.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História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dos fósseis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lvl="0" algn="just"/>
            <a:r>
              <a:rPr lang="pt-BR" sz="4000" dirty="0"/>
              <a:t>Considere que um fragmento fóssil de massa igual a 30 g foi encontrado em um sítio arqueológico, e a medição de radiação apresentou 6750 emissões beta por hora. A idade desse fóssil, em anos, </a:t>
            </a:r>
            <a:r>
              <a:rPr lang="pt-BR" sz="4000" dirty="0" smtClean="0"/>
              <a:t>é?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13244583"/>
            <a:ext cx="128338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as análises pedagógicas foram elaboradas pela equipe foco e não podem ser utilizadas sem prévia autorização para outros itens?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7-</a:t>
            </a:r>
            <a:r>
              <a:rPr lang="pt-BR" sz="40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Apropria-se  </a:t>
            </a:r>
            <a:r>
              <a:rPr lang="pt-BR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de conhecimento </a:t>
            </a:r>
          </a:p>
          <a:p>
            <a:r>
              <a:rPr lang="pt-BR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Da química para, em situações problema, interpreta, avaliar  ou</a:t>
            </a:r>
          </a:p>
          <a:p>
            <a:r>
              <a:rPr lang="pt-BR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Planejar intervenções cientifico-</a:t>
            </a:r>
            <a:r>
              <a:rPr lang="pt-BR" sz="40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tecnólogicas</a:t>
            </a:r>
            <a:r>
              <a:rPr lang="pt-BR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 fontAlgn="base"/>
            <a:endParaRPr lang="pt-BR" sz="4000" dirty="0" smtClean="0"/>
          </a:p>
          <a:p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25-</a:t>
            </a:r>
            <a:r>
              <a:rPr lang="pt-BR" sz="4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caracterizar </a:t>
            </a:r>
            <a:r>
              <a:rPr lang="pt-BR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materiais ou substâncias, identificando</a:t>
            </a:r>
          </a:p>
          <a:p>
            <a:r>
              <a:rPr lang="pt-BR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Etapas, rendimento ou implicações biológicas, sócias, econômicas </a:t>
            </a:r>
          </a:p>
          <a:p>
            <a:r>
              <a:rPr lang="pt-BR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Ou ambientais de sua obtenção ou produção.</a:t>
            </a:r>
          </a:p>
          <a:p>
            <a:pPr algn="just" fontAlgn="base"/>
            <a:r>
              <a:rPr lang="pt-BR" sz="4000" dirty="0" smtClean="0"/>
              <a:t>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2017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123,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306735" y="21185200"/>
            <a:ext cx="13372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306735" y="18506495"/>
            <a:ext cx="12209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tx1"/>
                </a:solidFill>
              </a:rPr>
              <a:t>a</a:t>
            </a:r>
            <a:r>
              <a:rPr lang="pt-BR" sz="4000" b="1" dirty="0">
                <a:solidFill>
                  <a:schemeClr val="tx1"/>
                </a:solidFill>
              </a:rPr>
              <a:t> </a:t>
            </a:r>
            <a:r>
              <a:rPr lang="pt-BR" sz="4000" dirty="0">
                <a:solidFill>
                  <a:schemeClr val="tx1"/>
                </a:solidFill>
              </a:rPr>
              <a:t>alternativa esta errada </a:t>
            </a:r>
            <a:r>
              <a:rPr lang="pt-BR" sz="4000" dirty="0" smtClean="0">
                <a:solidFill>
                  <a:schemeClr val="tx1"/>
                </a:solidFill>
              </a:rPr>
              <a:t>pois divide o valor de 15 emissões beta pela emissões dos fóssil.</a:t>
            </a:r>
          </a:p>
          <a:p>
            <a:pPr fontAlgn="base"/>
            <a:r>
              <a:rPr lang="pt-BR" sz="4000" dirty="0" smtClean="0">
                <a:solidFill>
                  <a:schemeClr val="tx1"/>
                </a:solidFill>
              </a:rPr>
              <a:t>Para obter um decaimento de 4meia-vidas e divide o valor da meia vida do c14 por 4.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846815" y="21893086"/>
            <a:ext cx="120138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</a:rPr>
              <a:t>a</a:t>
            </a:r>
            <a:r>
              <a:rPr lang="pt-BR" sz="4000" b="1" dirty="0">
                <a:solidFill>
                  <a:schemeClr val="tx1"/>
                </a:solidFill>
              </a:rPr>
              <a:t> </a:t>
            </a:r>
            <a:r>
              <a:rPr lang="pt-BR" sz="4000" dirty="0">
                <a:solidFill>
                  <a:schemeClr val="tx1"/>
                </a:solidFill>
              </a:rPr>
              <a:t>alternativa esta errada pois divide o valor de 15 emissões beta pela emissões dos fóssil.</a:t>
            </a:r>
          </a:p>
          <a:p>
            <a:pPr fontAlgn="base"/>
            <a:r>
              <a:rPr lang="pt-BR" sz="4000" dirty="0">
                <a:solidFill>
                  <a:schemeClr val="tx1"/>
                </a:solidFill>
              </a:rPr>
              <a:t>Para obter </a:t>
            </a:r>
            <a:r>
              <a:rPr lang="pt-BR" sz="4000" dirty="0" smtClean="0">
                <a:solidFill>
                  <a:schemeClr val="tx1"/>
                </a:solidFill>
              </a:rPr>
              <a:t>um</a:t>
            </a:r>
            <a:r>
              <a:rPr lang="pt-BR" sz="4000" dirty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decaimento de 4 meias-vidas que é 17.190 anos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846815" y="24386159"/>
            <a:ext cx="123083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000" dirty="0" smtClean="0">
                <a:solidFill>
                  <a:schemeClr val="dk1"/>
                </a:solidFill>
              </a:rPr>
              <a:t>letra </a:t>
            </a:r>
            <a:r>
              <a:rPr lang="pt-BR" sz="4000" dirty="0">
                <a:solidFill>
                  <a:schemeClr val="dk1"/>
                </a:solidFill>
              </a:rPr>
              <a:t>E esta </a:t>
            </a:r>
            <a:r>
              <a:rPr lang="pt-BR" sz="4000" dirty="0" smtClean="0">
                <a:solidFill>
                  <a:schemeClr val="dk1"/>
                </a:solidFill>
              </a:rPr>
              <a:t>incorreta pois divide o valor de 15 emissões beta pelas emissões do fóssil para obter um decaimento de 4 meias-vidas e considera o valor da mei</a:t>
            </a:r>
            <a:r>
              <a:rPr lang="pt-BR" sz="4000" dirty="0" smtClean="0">
                <a:solidFill>
                  <a:schemeClr val="dk1"/>
                </a:solidFill>
              </a:rPr>
              <a:t>a-vida do c14 como 6750 ao invés de 5730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7863910" y="31493137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</a:t>
            </a:r>
            <a:r>
              <a:rPr lang="pt-BR" sz="4000" dirty="0">
                <a:solidFill>
                  <a:schemeClr val="dk1"/>
                </a:solidFill>
              </a:rPr>
              <a:t>pelas propostas de conscientização da população acerca dos seus direitos como cidadãos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863910" y="32816576"/>
            <a:ext cx="1306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</a:t>
            </a:r>
            <a:r>
              <a:rPr lang="pt-BR" sz="4000" dirty="0">
                <a:solidFill>
                  <a:schemeClr val="dk1"/>
                </a:solidFill>
              </a:rPr>
              <a:t>pela promoção de um modo de vida saudável, que mostrava os jovens como exemplos a seguir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782269" y="33985803"/>
            <a:ext cx="1368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d) </a:t>
            </a:r>
            <a:r>
              <a:rPr lang="pt-BR" sz="4000" dirty="0">
                <a:solidFill>
                  <a:schemeClr val="dk1"/>
                </a:solidFill>
              </a:rPr>
              <a:t>pelo diálogo, ao organizar debates que opunham jovens idealistas e velhas lideranças conservadoras.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782269" y="35229655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</a:t>
            </a:r>
            <a:r>
              <a:rPr lang="pt-BR" sz="4000" dirty="0">
                <a:solidFill>
                  <a:schemeClr val="dk1"/>
                </a:solidFill>
              </a:rPr>
              <a:t>pelos métodos políticos populistas e pela organização de comícios multitudinários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/>
              <a:t>A técnica do carbono-14 permite a datação de fósseis. A técnica do carbono-14 permite a datação de fósseis pela medição dos valores de emissão beta desse isótopo presente no fóssil. Para um ser em vida, o máximo são 15 emissões beta/(min g). Após a morte, a quantidade de 14C se reduz a metade a cada 5730 anos. Considere que um fragmento fóssil de massa igual a 30 g foi encontrado em um sítio arqueológico, e a medição de radiação apresentou 6750 emissões beta por hora. A idade desse fóssil, em anos, é?</a:t>
            </a:r>
            <a:endParaRPr lang="pt-BR" sz="4000" dirty="0">
              <a:solidFill>
                <a:schemeClr val="dk1"/>
              </a:solidFill>
            </a:endParaRP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Compreender os governos totalitários, suas propostas políticas e mecanismos de controle da população.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9440963"/>
            <a:ext cx="122137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dk1"/>
                </a:solidFill>
              </a:rPr>
              <a:t>Na questão em destaque é evidente afirmar que, durante tal governo na Europa os jovens era o maior alvo do governo fazendo então, uma lavagem cerebral no jovem e o fazendo acreditar que os princípios políticos instalados era o melhor para a sociedade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756</Words>
  <Application>Microsoft Office PowerPoint</Application>
  <PresentationFormat>Personalizar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Wingdings</vt:lpstr>
      <vt:lpstr>Tahoma</vt:lpstr>
      <vt:lpstr>Times New Roman</vt:lpstr>
      <vt:lpstr>Calibri</vt:lpstr>
      <vt:lpstr>Cambria</vt:lpstr>
      <vt:lpstr>Open Sans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SAULO</cp:lastModifiedBy>
  <cp:revision>134</cp:revision>
  <dcterms:modified xsi:type="dcterms:W3CDTF">2019-08-02T20:49:47Z</dcterms:modified>
</cp:coreProperties>
</file>