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6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Sofia Xavier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Lucas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89568" y="8924544"/>
            <a:ext cx="10477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smtClean="0"/>
              <a:t>A </a:t>
            </a:r>
            <a:r>
              <a:rPr lang="pt-BR" sz="4000" b="1" smtClean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C </a:t>
            </a:r>
            <a:r>
              <a:rPr lang="pt-BR" sz="4000" dirty="0" smtClean="0"/>
              <a:t>está correta. Pois de inicio devemos calcular a densidade de cada amostra dessa liga por meio da média ponderada, levando em conta a porcentagem de cada metal. Fazendo os cálculos de todas as amostras, você concluirá que apenas o II e IV  atendem às normas internacionais.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323808" y="14923008"/>
            <a:ext cx="11075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análise do quadro permite identificar como correta a alternativa C.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043648" y="24140160"/>
            <a:ext cx="11850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/>
              <a:t>a média ponderada é a soma da multiplicação de cada valor pelo seu respectivo peso e dividido pelas soma dos pesos.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800" b="1" dirty="0" smtClean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7980640"/>
            <a:ext cx="1312476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 atuação desses  </a:t>
            </a:r>
            <a:r>
              <a:rPr lang="pt-BR" sz="4000" dirty="0" smtClean="0"/>
              <a:t>Com base no texto e na análise realizada pelo técnico, as amostras que atendem às normas internacionais são ?</a:t>
            </a:r>
            <a:endParaRPr lang="pt-BR" sz="4000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</a:t>
            </a:r>
            <a:r>
              <a:rPr lang="pt-BR" sz="4000" dirty="0" smtClean="0"/>
              <a:t> I e II.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Média  Aritmética  Ponderada 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Com base no texto e na análise realizada pelo técnico, as amostras que atendem às normas internacionais são 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0351008"/>
            <a:ext cx="12833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800" dirty="0" smtClean="0"/>
              <a:t>A média ponderada leva o peso de cada informação em consideração no cálculo, seja ele um valor atribuído, seja uma quantidade.</a:t>
            </a:r>
          </a:p>
          <a:p>
            <a:r>
              <a:rPr lang="pt-BR" sz="4800" dirty="0" smtClean="0"/>
              <a:t/>
            </a:r>
            <a:br>
              <a:rPr lang="pt-BR" sz="4800" dirty="0" smtClean="0"/>
            </a:b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5 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Entender métodos e procedimentos próprios das ciências naturais e aplicá-los a diferentes contextos. </a:t>
            </a:r>
            <a:endParaRPr lang="pt-BR" sz="4000" b="1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17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-</a:t>
            </a:r>
            <a:r>
              <a:rPr lang="pt-BR" sz="4000" dirty="0" smtClean="0"/>
              <a:t>Relacionar informações apresentadas em diferentes formas de linguagem e representação usadas nas Ciências, como texto discursivo, gráficos, tabelas, relações matemáticas ou linguagem simbólica. 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2011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56,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smtClean="0">
                <a:solidFill>
                  <a:schemeClr val="dk1"/>
                </a:solidFill>
              </a:rPr>
              <a:t>|  Média </a:t>
            </a:r>
            <a:r>
              <a:rPr lang="pt-BR" sz="4000" dirty="0" smtClean="0">
                <a:solidFill>
                  <a:schemeClr val="dk1"/>
                </a:solidFill>
              </a:rPr>
              <a:t>Aritmética Ponderada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175659" y="19019520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correta.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0994624" y="17337024"/>
            <a:ext cx="11012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análise do quadro permite identificar   como correta a alternativa C.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1140928" y="20372832"/>
            <a:ext cx="10209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análise do quadro permite identificar como correta a alternativa C.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994624" y="22201632"/>
            <a:ext cx="10356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 analise do quadro permite identificar como correta a alternativa C.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178272" y="31345632"/>
            <a:ext cx="13009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b</a:t>
            </a:r>
            <a:r>
              <a:rPr lang="pt-BR" sz="4000" dirty="0"/>
              <a:t>) </a:t>
            </a:r>
            <a:r>
              <a:rPr lang="pt-BR" sz="4000" dirty="0" smtClean="0"/>
              <a:t>I e III.</a:t>
            </a:r>
          </a:p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958816" y="32223456"/>
            <a:ext cx="12836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 c</a:t>
            </a:r>
            <a:r>
              <a:rPr lang="pt-BR" sz="4000" dirty="0"/>
              <a:t>) </a:t>
            </a:r>
            <a:r>
              <a:rPr lang="pt-BR" sz="4000" dirty="0" smtClean="0"/>
              <a:t>II e IV.</a:t>
            </a:r>
          </a:p>
          <a:p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3028128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    d</a:t>
            </a:r>
            <a:r>
              <a:rPr lang="pt-BR" sz="4000" dirty="0"/>
              <a:t>) </a:t>
            </a:r>
            <a:r>
              <a:rPr lang="pt-BR" sz="4000" dirty="0" smtClean="0"/>
              <a:t>III e V.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3832800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     e</a:t>
            </a:r>
            <a:r>
              <a:rPr lang="pt-BR" sz="4000" dirty="0"/>
              <a:t>) </a:t>
            </a:r>
            <a:r>
              <a:rPr lang="pt-BR" sz="4000" dirty="0" smtClean="0"/>
              <a:t>IV e V.</a:t>
            </a:r>
          </a:p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Certas ligas estanho-chumbo com composição específica formam um estético simples, o que significa que uma liga com essas características se comporta como uma substância pura, com um ponto de fusão definido, no caso 183 ºC. Essa é uma temperatura inferior mesmo ao ponto de fusão dos metais que compõem esta liga (o estanho puro funde a 232 ºC e o chumbo puro a 320 ºC), o que justifica sua ampla utilização na soldagem de componentes eletrônicos, em que o excesso de aquecimento deve sempre ser evitado. De acordo com as normas internacionais, os valores mínimo e máximo das densidades para essas ligas são de 8,74 g/mL e 8,82 g/mL, respectivamente. As densidades do estanho e do chumbo são 7,3 g/mL e 11,3 g/mL, respectivamente.</a:t>
            </a:r>
          </a:p>
          <a:p>
            <a:r>
              <a:rPr lang="pt-BR" sz="4000" dirty="0" smtClean="0"/>
              <a:t>Um lote contendo 5 amostras de solda estanho-chumbo foi analisado por um técnico, por meio da determinação de sua composição percentual em massa, cujos resultados estão mostrados no quadro a seguir.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Focar em conteúdos e atividades que estimulam a formação intelectual.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8741665"/>
            <a:ext cx="12213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</a:t>
            </a:r>
            <a:r>
              <a:rPr lang="pt-BR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preender a formação de ligas metálicas, suas utilidades e aplicações.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3" name="Imagem 42" descr="ee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59968"/>
            <a:ext cx="12613069" cy="226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733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152</cp:revision>
  <dcterms:modified xsi:type="dcterms:W3CDTF">2019-08-05T11:27:17Z</dcterms:modified>
</cp:coreProperties>
</file>