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04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643" y="3074186"/>
            <a:ext cx="28796763" cy="3467329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 (a):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Sara Cristina Silva Lima |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Xavier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3843600" y="12667725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" y="20091543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8986" y="31580332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3362698"/>
            <a:ext cx="13905186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966340" y="5843980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704628" y="8711879"/>
            <a:ext cx="1133202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 smtClean="0">
                <a:solidFill>
                  <a:srgbClr val="FF0000"/>
                </a:solidFill>
              </a:rPr>
              <a:t>letra A </a:t>
            </a:r>
            <a:r>
              <a:rPr lang="pt-BR" sz="4000" dirty="0"/>
              <a:t>está </a:t>
            </a:r>
            <a:r>
              <a:rPr lang="pt-BR" sz="4000" dirty="0" smtClean="0"/>
              <a:t>correta.</a:t>
            </a:r>
            <a:r>
              <a:rPr lang="pt-BR" sz="4000" dirty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Todas </a:t>
            </a:r>
            <a:r>
              <a:rPr lang="pt-BR" sz="4000" dirty="0">
                <a:solidFill>
                  <a:schemeClr val="dk1"/>
                </a:solidFill>
              </a:rPr>
              <a:t>as alternativas, com exceção da letra A, propõem medidas amplamente aceitáveis e tradicionais no que se refere </a:t>
            </a:r>
            <a:r>
              <a:rPr lang="pt-BR" sz="4000" dirty="0" smtClean="0">
                <a:solidFill>
                  <a:schemeClr val="dk1"/>
                </a:solidFill>
              </a:rPr>
              <a:t>à energia química em energia elétrica sem causar danos aos meios ambientes, porque o principal subproduto formado é a água.</a:t>
            </a:r>
          </a:p>
          <a:p>
            <a:pPr lvl="0" algn="just">
              <a:buClr>
                <a:schemeClr val="dk1"/>
              </a:buClr>
              <a:buSzPct val="100000"/>
            </a:pPr>
            <a:endParaRPr lang="pt-BR" sz="4000" dirty="0" smtClean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/>
              <a:t>H2 → 2H+ + 2e– 2H+ + 1/2O2 + 2e– → H2O </a:t>
            </a:r>
            <a:endParaRPr lang="pt-BR" sz="4000" dirty="0" smtClean="0"/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/>
              <a:t>–––––––––––––––––––––––– 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/>
              <a:t>H2 </a:t>
            </a:r>
            <a:r>
              <a:rPr lang="pt-BR" sz="4000" dirty="0"/>
              <a:t>+ 1/2O2 → H2O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902515" y="15708306"/>
            <a:ext cx="11448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146672" y="25798948"/>
            <a:ext cx="122396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Transformações: </a:t>
            </a:r>
            <a:r>
              <a:rPr lang="pt-BR" sz="4000" dirty="0" smtClean="0">
                <a:solidFill>
                  <a:schemeClr val="dk1"/>
                </a:solidFill>
              </a:rPr>
              <a:t>Uso de conhecimentos na área de química e física, energia.</a:t>
            </a:r>
          </a:p>
          <a:p>
            <a:pPr lvl="0">
              <a:buSzPct val="25000"/>
            </a:pP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053313" y="27325600"/>
            <a:ext cx="13297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  <a:endParaRPr lang="pt-BR" sz="4000" dirty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</a:t>
            </a:r>
            <a:r>
              <a:rPr lang="pt-BR" sz="4000" dirty="0">
                <a:solidFill>
                  <a:schemeClr val="dk1"/>
                </a:solidFill>
              </a:rPr>
              <a:t>) </a:t>
            </a:r>
            <a:r>
              <a:rPr lang="pt-BR" sz="4000" dirty="0" smtClean="0">
                <a:solidFill>
                  <a:schemeClr val="dk1"/>
                </a:solidFill>
              </a:rPr>
              <a:t>Transforma </a:t>
            </a:r>
            <a:r>
              <a:rPr lang="pt-BR" sz="4000" dirty="0">
                <a:solidFill>
                  <a:schemeClr val="dk1"/>
                </a:solidFill>
              </a:rPr>
              <a:t>energia química em energia elétrica, sem causar danos ao meio ambiente, porque o principal subproduto formado é a água.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Eletrólise  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1999486" y="6473506"/>
            <a:ext cx="79030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Com base no texto e na figura, a produção de energia elétrica por meio da célula a combustível hidrogênio/oxigênio diferencia-se dos processos convencionais </a:t>
            </a:r>
            <a:r>
              <a:rPr lang="pt-BR" sz="4000" dirty="0" smtClean="0"/>
              <a:t>porque: 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48986" y="16545049"/>
            <a:ext cx="124647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Conceitos; </a:t>
            </a:r>
            <a:r>
              <a:rPr lang="pt-BR" sz="4000" dirty="0" smtClean="0"/>
              <a:t>Eletrólise, correntes elétricas, crescimento de produção de energia elétrica.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2677343"/>
            <a:ext cx="15217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ÁREA 6  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- Apropriar-se de conhecimentos da </a:t>
            </a:r>
            <a:r>
              <a:rPr lang="pt-BR" sz="4000" dirty="0" smtClean="0">
                <a:solidFill>
                  <a:srgbClr val="333333"/>
                </a:solidFill>
                <a:latin typeface="+mn-lt"/>
              </a:rPr>
              <a:t>física para, em situações problema, interpretar, avaliar ou planejar intervenções cientifico-tecnológico.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.                                  </a:t>
            </a:r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21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Utilizar leis físicas e (ou) químicas para interpretar processos naturais ou tecnológicos inseridos no contexto da termodinâmica e (ou) do eletromagnetismo.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-18343" y="38878875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66, </a:t>
            </a:r>
            <a:r>
              <a:rPr lang="pt-BR" sz="4000" dirty="0">
                <a:solidFill>
                  <a:schemeClr val="dk1"/>
                </a:solidFill>
              </a:rPr>
              <a:t>caderno </a:t>
            </a:r>
            <a:r>
              <a:rPr lang="pt-BR" sz="4000" dirty="0" smtClean="0">
                <a:solidFill>
                  <a:schemeClr val="dk1"/>
                </a:solidFill>
              </a:rPr>
              <a:t>branco | Eletrólise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247302" y="19045317"/>
            <a:ext cx="124246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 o candidato talvez acredite que qualquer energia, quem marca esta alternativa, ignora informações contidas no enunciado da questão.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639436" y="17095787"/>
            <a:ext cx="12674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a energia química é convertida em elétrica nas referidas células, tendo o candidato confundido energia térmica com elétrica..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8716252" y="20887386"/>
            <a:ext cx="120138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dk1"/>
                </a:solidFill>
              </a:rPr>
              <a:t>o distrato é fraco, pois a célula de hidrogênio/oxigênio não se identifica com combustível fóssil, além disso, a conversão é dada ao contrário: de elétrica para química.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549409" y="23362698"/>
            <a:ext cx="123521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candidato atém-se a elementos do diagrama sem acionar conhecimentos específicos para interpretá-lo, não se verifica energia potencial na representação.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7602337" y="30026060"/>
            <a:ext cx="1312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b)  converte </a:t>
            </a:r>
            <a:r>
              <a:rPr lang="pt-BR" sz="4000" dirty="0"/>
              <a:t>a energia química contida nas moléculas dos componentes em energia térmica, sem que ocorra a produção de gases poluentes nocivos ao meio ambiente.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256130" y="31965052"/>
            <a:ext cx="13062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c)  transforma </a:t>
            </a:r>
            <a:r>
              <a:rPr lang="pt-BR" sz="4000" dirty="0"/>
              <a:t>energia química em </a:t>
            </a:r>
            <a:r>
              <a:rPr lang="pt-BR" sz="4000" dirty="0" smtClean="0"/>
              <a:t>energia </a:t>
            </a:r>
            <a:r>
              <a:rPr lang="pt-BR" sz="4000" dirty="0"/>
              <a:t>elétrica, porém emite gases poluentes da mesma forma que a produção de energia a partir dos combustíveis fósseis.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6765015" y="33743378"/>
            <a:ext cx="135535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d) converte energia elétrica proveniente dos combustíveis fósseis em energia química, retendo os gases poluentes produzidos no processo sem alterar a qualidade do meio ambiente.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6552112" y="36297923"/>
            <a:ext cx="136138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</a:t>
            </a:r>
            <a:r>
              <a:rPr lang="pt-BR" sz="4000" dirty="0"/>
              <a:t>) converte a energia potencial acumulada nas moléculas de água contidas no sistema em energia química, sem que ocorra a produção de gases poluentes nocivos ao meio ambiente.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440985" y="40357070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/>
              <a:t>O </a:t>
            </a:r>
            <a:r>
              <a:rPr lang="pt-BR" sz="4000" dirty="0"/>
              <a:t>crescimento da produção de energia elétrica ao longo do tempo tem influenciado decisivamente o progresso da humanidade, mas também tem criado uma séria preocupação: o prejuízo ao meio ambiente. Nos próximos anos, uma nova tecnologia de geração de energia elétrica deverá ganhar espaço: as células a combustível hidro - </a:t>
            </a:r>
            <a:r>
              <a:rPr lang="pt-BR" sz="4000" dirty="0" smtClean="0"/>
              <a:t>gênio/oxigênio.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48986" y="7697134"/>
            <a:ext cx="11430000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É importante que o professor discuta em sala inovações tecnológicas, pondo em evidência a mobilização de conceitos de Física necessários para que tais artefatos sejam inventados e aprimorados.</a:t>
            </a:r>
          </a:p>
          <a:p>
            <a:endParaRPr lang="pt-BR" sz="4000" dirty="0"/>
          </a:p>
          <a:p>
            <a:r>
              <a:rPr lang="pt-BR" sz="4000" dirty="0" smtClean="0"/>
              <a:t>Método </a:t>
            </a:r>
            <a:r>
              <a:rPr lang="pt-BR" sz="4000" dirty="0"/>
              <a:t>usado para obter reações de oxirredução e pode ser feita de dois modos: em soluções eletrolíticas ou utilizando corrente elétrica contínua. </a:t>
            </a:r>
            <a:endParaRPr lang="pt-BR" sz="4000" dirty="0" smtClean="0"/>
          </a:p>
          <a:p>
            <a:r>
              <a:rPr lang="pt-BR" sz="4000" dirty="0" smtClean="0">
                <a:latin typeface="Raleway"/>
              </a:rPr>
              <a:t>Baseiam-se </a:t>
            </a:r>
            <a:r>
              <a:rPr lang="pt-BR" sz="4000" dirty="0">
                <a:latin typeface="Raleway"/>
              </a:rPr>
              <a:t>na passagem de uma corrente elétrica através de um sistema líquido que tenha íons presentes, gerando, assim, reações químicas</a:t>
            </a:r>
            <a:r>
              <a:rPr lang="pt-BR" sz="4000" dirty="0" smtClean="0">
                <a:latin typeface="Raleway"/>
              </a:rPr>
              <a:t>.</a:t>
            </a:r>
          </a:p>
          <a:p>
            <a:endParaRPr lang="pt-BR" sz="4000" dirty="0" smtClean="0">
              <a:latin typeface="Raleway"/>
            </a:endParaRPr>
          </a:p>
          <a:p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8152551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r>
              <a:rPr lang="pt-BR" sz="4000" dirty="0" smtClean="0">
                <a:solidFill>
                  <a:schemeClr val="tx1"/>
                </a:solidFill>
              </a:rPr>
              <a:t>Física – Fenômenos elétricos e magnéticos.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885688" y="19360195"/>
            <a:ext cx="2444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ente</a:t>
            </a:r>
            <a:r>
              <a:rPr lang="pt-B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832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0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Raleway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150</cp:revision>
  <dcterms:modified xsi:type="dcterms:W3CDTF">2019-08-05T11:34:49Z</dcterms:modified>
</cp:coreProperties>
</file>