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816" y="9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Matheus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Fillipe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818942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1045"/>
            <a:ext cx="963385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pt-BR" sz="3600" dirty="0"/>
              <a:t>A </a:t>
            </a:r>
            <a:r>
              <a:rPr lang="pt-BR" sz="3600" b="1" dirty="0">
                <a:solidFill>
                  <a:srgbClr val="FF0000"/>
                </a:solidFill>
              </a:rPr>
              <a:t>letra </a:t>
            </a:r>
            <a:r>
              <a:rPr lang="pt-BR" sz="3600" b="1" dirty="0" smtClean="0">
                <a:solidFill>
                  <a:srgbClr val="FF0000"/>
                </a:solidFill>
              </a:rPr>
              <a:t> C </a:t>
            </a:r>
            <a:r>
              <a:rPr lang="pt-BR" sz="3600" dirty="0" smtClean="0"/>
              <a:t>está correta. C6H6 (l) → 6 CO2 (g) </a:t>
            </a:r>
            <a:r>
              <a:rPr lang="el-GR" sz="3600" dirty="0" smtClean="0"/>
              <a:t>Δ</a:t>
            </a:r>
            <a:r>
              <a:rPr lang="pt-BR" sz="3600" dirty="0" smtClean="0"/>
              <a:t>H0 C = – 3 268 kJ Quando ocorre a liberação de 3 268 kJ, são produzidos 6 mols de CO2 C2H5OH (l) → 2 CO2 (g) </a:t>
            </a:r>
            <a:r>
              <a:rPr lang="el-GR" sz="3600" dirty="0" smtClean="0"/>
              <a:t>Δ</a:t>
            </a:r>
            <a:r>
              <a:rPr lang="pt-BR" sz="3600" dirty="0" smtClean="0"/>
              <a:t>H0 C = – 1 368 kJ 1 368 kJ ––––––––––– 2 mol 3 268 kJ ––––––––––– x ∴ x = 4,8 mol de CO2 C6H12O6 (s) → 6 CO2 (g) </a:t>
            </a:r>
            <a:r>
              <a:rPr lang="el-GR" sz="3600" dirty="0" smtClean="0"/>
              <a:t>Δ</a:t>
            </a:r>
            <a:r>
              <a:rPr lang="pt-BR" sz="3600" dirty="0" smtClean="0"/>
              <a:t>H0 C = – 2 808 kJ 2 808 kJ –––––– 6 mol 3 268 kJ –––––– y ∴ y = 7,0 mol de CO2 CH4 (g) ––––– CO2 (g) </a:t>
            </a:r>
            <a:r>
              <a:rPr lang="el-GR" sz="3600" dirty="0" smtClean="0"/>
              <a:t>Δ</a:t>
            </a:r>
            <a:r>
              <a:rPr lang="pt-BR" sz="3600" dirty="0" smtClean="0"/>
              <a:t>H0 C = – 890 kJ 890 kJ –––––– 1 mol 3 268 kJ –––––– z ∴ z = 3,7 mol de CO2 C8H18 (l) → 8 CO2 (g) </a:t>
            </a:r>
            <a:r>
              <a:rPr lang="el-GR" sz="3600" dirty="0" smtClean="0"/>
              <a:t>Δ</a:t>
            </a:r>
            <a:r>
              <a:rPr lang="pt-BR" sz="3600" dirty="0" smtClean="0"/>
              <a:t>H0 C = – 5 471 kJ 5 471 kJ ––––– 8 mol 3 268 kJ ––––– t ∴ t = 4,8 mol de CO2 A glicose, quando queimada completamente, libera mais dióxido de carbono, considerando a mesma quantidade de energia produzida.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6" y="18848439"/>
            <a:ext cx="11670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baseando-se no cálculo de energia produzida por mol de co, é notável que o benzeno não libera mais dióxido de carbono que a glicose.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52005" y="27284515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Estequiometria: Reação de combustão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60121" y="29142813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/>
              <a:t>Neste contexto, qual dos combustíveis, quando queimado completamente, libera mais dióxido de carbono no ambiente pela mesma quantidade de energia produzida?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Estequiometria (Combustão)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624618" y="6253317"/>
            <a:ext cx="8465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Neste contexto, qual dos combustíveis, quando queimado completamente, libera mais dióxido de carbono no ambiente pela mesma quantidade de energia produzida? 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9556956"/>
            <a:ext cx="12833802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4800" dirty="0" smtClean="0"/>
              <a:t> </a:t>
            </a:r>
            <a:r>
              <a:rPr lang="pt-BR" sz="4000" dirty="0" smtClean="0"/>
              <a:t>A estequiometria é a forma de calcular as quantidades de reagentes e produtos envolvidos em uma reação química.</a:t>
            </a:r>
          </a:p>
          <a:p>
            <a:pPr fontAlgn="base"/>
            <a:r>
              <a:rPr lang="pt-BR" sz="4000" dirty="0" smtClean="0"/>
              <a:t>Ela compreende cálculos matemáticos simples para conhecer a proporção correta de substâncias a serem usadas. O princípio de uma reação de combustão é a queima de algum combustível e um comburente — geralmente gás oxigênio (O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) — por meio de uma fonte de ignição, como uma faísca. Trata-se de uma reação que está presente em muitos aspectos do cotidiano, inclusive dentro de nossas células, sempre com o objetivo de produzir energia térmica.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Apropriar-se de conhecimentos da física para compreender o mundo natural e para interpretar, avaliar e planejar intervenções científico-tecnológicas no mundo contemporâneo. </a:t>
            </a: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23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/>
              <a:t>Avaliar possibilidades de geração, uso ou transformação de energia em ambientes, sociais e/ou econômicos.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50, caderno amarelo </a:t>
            </a:r>
            <a:r>
              <a:rPr lang="pt-BR" sz="4000" smtClean="0">
                <a:solidFill>
                  <a:schemeClr val="dk1"/>
                </a:solidFill>
              </a:rPr>
              <a:t>| Estequiometria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146297" y="23154967"/>
            <a:ext cx="12902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correta.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0116800" y="21355665"/>
            <a:ext cx="12282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baseando-se no cálculo de energia produzida por mol </a:t>
            </a:r>
            <a:r>
              <a:rPr lang="pt-BR" sz="4000" dirty="0" smtClean="0">
                <a:solidFill>
                  <a:schemeClr val="tx1"/>
                </a:solidFill>
              </a:rPr>
              <a:t>de co, é notável que o benzeno não libera mais dióxido de carbono que a glicose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175794" y="23656412"/>
            <a:ext cx="11823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baseando-se no cálculo de energia produzida por mol </a:t>
            </a:r>
            <a:r>
              <a:rPr lang="pt-BR" sz="4000" dirty="0" smtClean="0">
                <a:solidFill>
                  <a:schemeClr val="tx1"/>
                </a:solidFill>
              </a:rPr>
              <a:t>de co, é notável que o benzeno não libera mais dióxido de carbono que a glicose 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090948" y="25396723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 baseando-se no cálculo de energia produzida por mol </a:t>
            </a:r>
            <a:r>
              <a:rPr lang="pt-BR" sz="4000" dirty="0" smtClean="0">
                <a:solidFill>
                  <a:schemeClr val="tx1"/>
                </a:solidFill>
              </a:rPr>
              <a:t>de co, é notável que o benzeno não libera mais dióxido de carbono que a glicose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8435484" y="32564439"/>
            <a:ext cx="12980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/>
              <a:t>a) Benzeno.</a:t>
            </a:r>
            <a:br>
              <a:rPr lang="it-IT" sz="4000" dirty="0" smtClean="0"/>
            </a:br>
            <a:r>
              <a:rPr lang="it-IT" sz="4000" dirty="0" smtClean="0"/>
              <a:t>b) Metano.</a:t>
            </a:r>
            <a:br>
              <a:rPr lang="it-IT" sz="4000" dirty="0" smtClean="0"/>
            </a:br>
            <a:r>
              <a:rPr lang="it-IT" sz="4000" dirty="0" smtClean="0"/>
              <a:t>c) Glicose.</a:t>
            </a:r>
            <a:br>
              <a:rPr lang="it-IT" sz="4000" dirty="0" smtClean="0"/>
            </a:br>
            <a:r>
              <a:rPr lang="it-IT" sz="4000" dirty="0" smtClean="0"/>
              <a:t>d) Octano.</a:t>
            </a:r>
            <a:br>
              <a:rPr lang="it-IT" sz="4000" dirty="0" smtClean="0"/>
            </a:br>
            <a:r>
              <a:rPr lang="it-IT" sz="4000" dirty="0" smtClean="0"/>
              <a:t>e) Etanol.</a:t>
            </a:r>
          </a:p>
          <a:p>
            <a:r>
              <a:rPr lang="it-IT" sz="4000" dirty="0" smtClean="0"/>
              <a:t> 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7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Um dos problemas dos combustíveis que contêm carbono é que sua queima produz dióxido de carbono. Portanto, uma característica importante, ao se escolher um combustível, é analisar seu calor de combustão (</a:t>
            </a:r>
            <a:r>
              <a:rPr lang="pt-BR" sz="4000" dirty="0" err="1" smtClean="0"/>
              <a:t>Δh</a:t>
            </a:r>
            <a:r>
              <a:rPr lang="pt-BR" sz="4000" baseline="-25000" dirty="0" err="1" smtClean="0"/>
              <a:t>c</a:t>
            </a:r>
            <a:r>
              <a:rPr lang="pt-BR" sz="4000" baseline="30000" dirty="0" err="1" smtClean="0"/>
              <a:t>0</a:t>
            </a:r>
            <a:r>
              <a:rPr lang="pt-BR" sz="4000" dirty="0" smtClean="0"/>
              <a:t>), definido como a energia liberada na queima completa de um mol de combustível no estado padrão. O quadro seguinte relaciona algumas substâncias que contêm carbono e seu </a:t>
            </a:r>
            <a:r>
              <a:rPr lang="pt-BR" sz="4000" dirty="0" err="1" smtClean="0"/>
              <a:t>ΔH</a:t>
            </a:r>
            <a:r>
              <a:rPr lang="pt-BR" sz="4000" baseline="-25000" dirty="0" err="1" smtClean="0"/>
              <a:t>c</a:t>
            </a:r>
            <a:r>
              <a:rPr lang="pt-BR" sz="4000" baseline="30000" dirty="0" err="1" smtClean="0"/>
              <a:t>0</a:t>
            </a:r>
            <a:r>
              <a:rPr lang="pt-BR" sz="4000" dirty="0" smtClean="0"/>
              <a:t>.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/>
              <a:t>Neste contexto, qual dos combustíveis, quando queimado completamente, libera mais dióxido de carbono no ambiente pela mesma quantidade de energia produzida?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Incentivar questionamentos e a participação intelectual dos alunos.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8701548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Compreender os processos de emissão de carbono.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707863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6" name="Imagem 45" descr="ppp´´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3871" y="32071213"/>
            <a:ext cx="10362141" cy="4622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815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170</cp:revision>
  <dcterms:modified xsi:type="dcterms:W3CDTF">2019-08-05T11:22:03Z</dcterms:modified>
</cp:coreProperties>
</file>