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Brush Script MT" panose="03060802040406070304" pitchFamily="66" charset="0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2º trimestre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437" y="3281182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kailane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19957" y="8735664"/>
            <a:ext cx="10250906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´D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	Dissociação iônica do sal: 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pt-BR" sz="4000" dirty="0" smtClean="0"/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H2O CuSO4(s) ⎯→ Cu2+(</a:t>
            </a:r>
            <a:r>
              <a:rPr lang="pt-BR" sz="4000" dirty="0" err="1" smtClean="0"/>
              <a:t>aq</a:t>
            </a:r>
            <a:r>
              <a:rPr lang="pt-BR" sz="4000" dirty="0" smtClean="0"/>
              <a:t>) + SO2– 4 (</a:t>
            </a:r>
            <a:r>
              <a:rPr lang="pt-BR" sz="4000" dirty="0" err="1" smtClean="0"/>
              <a:t>aq</a:t>
            </a:r>
            <a:r>
              <a:rPr lang="pt-BR" sz="4000" dirty="0" smtClean="0"/>
              <a:t>)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	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 Semi-relação de redução (ocorre no catodo):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 	Cu2+(</a:t>
            </a:r>
            <a:r>
              <a:rPr lang="pt-BR" sz="4000" dirty="0" err="1" smtClean="0"/>
              <a:t>aq</a:t>
            </a:r>
            <a:r>
              <a:rPr lang="pt-BR" sz="4000" dirty="0" smtClean="0"/>
              <a:t>) + 2e– → Cu0(s)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Q = i . t = 10A . 3 . 3600s = 108 000C 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pt-BR" sz="4000" dirty="0" smtClean="0"/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2 mol de elétrons ––––––– 1 mol de cobre 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pt-BR" sz="4000" dirty="0" smtClean="0"/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/>
              <a:t>2 . 96 500C –––––– 63,5g 108 000C –––– x 					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b="1" dirty="0" smtClean="0">
                <a:latin typeface="Brush Script MT" pitchFamily="66" charset="0"/>
              </a:rPr>
              <a:t>				X</a:t>
            </a:r>
            <a:r>
              <a:rPr lang="pt-BR" sz="4000" b="1" dirty="0" smtClean="0"/>
              <a:t> = 35,5g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85518" y="19497616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 </a:t>
            </a:r>
            <a:r>
              <a:rPr lang="pt-BR" sz="4000" dirty="0" smtClean="0">
                <a:solidFill>
                  <a:schemeClr val="tx1"/>
                </a:solidFill>
              </a:rPr>
              <a:t>1 mol é / (96500c) 108000c x  63,5g de Cu/ 2 mol é = 35,5g de Cu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559500" y="27217151"/>
            <a:ext cx="12239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  <a:r>
              <a:rPr lang="pt-BR" sz="4800" b="1" dirty="0" smtClean="0"/>
              <a:t>Estequiometria</a:t>
            </a:r>
            <a:r>
              <a:rPr lang="pt-BR" sz="4800" dirty="0" smtClean="0"/>
              <a:t> é o cálculo que permite relacionar quantidades de reagentes e produtos</a:t>
            </a:r>
            <a:endParaRPr lang="pt-BR" sz="48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000892" y="29268976"/>
            <a:ext cx="13162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/>
              <a:t>Dados: Constante de </a:t>
            </a:r>
            <a:r>
              <a:rPr lang="pt-BR" sz="4000" dirty="0" err="1" smtClean="0"/>
              <a:t>Faraday</a:t>
            </a:r>
            <a:r>
              <a:rPr lang="pt-BR" sz="4000" dirty="0" smtClean="0"/>
              <a:t> F = 96 500 C/mol; Massa molar em g/mol: Cu = 63,5</a:t>
            </a:r>
            <a:r>
              <a:rPr lang="pt-BR" sz="4000" dirty="0" smtClean="0">
                <a:solidFill>
                  <a:schemeClr val="dk1"/>
                </a:solidFill>
              </a:rPr>
              <a:t>a) </a:t>
            </a:r>
          </a:p>
          <a:p>
            <a:pPr lvl="0" algn="just">
              <a:buSzPct val="25000"/>
            </a:pPr>
            <a:r>
              <a:rPr lang="pt-BR" sz="4000" dirty="0" smtClean="0"/>
              <a:t>a) 0,02g.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Estequiometria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7064255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A massa de cobre puro recuperada é de aproximadamente 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Conceitos:</a:t>
            </a:r>
            <a:r>
              <a:rPr lang="pt-BR" sz="4000" dirty="0" smtClean="0"/>
              <a:t>Lavoisier com a lei da conservação da massa ou lei da natureza.. “</a:t>
            </a:r>
            <a:r>
              <a:rPr lang="pt-BR" sz="4000" i="1" dirty="0" smtClean="0"/>
              <a:t>Na natureza, nada se cria, nada se perde, tudo se transforma</a:t>
            </a:r>
            <a:r>
              <a:rPr lang="pt-BR" sz="4000" dirty="0" smtClean="0"/>
              <a:t>”.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74,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 mol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026303" y="23394754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tx1"/>
                </a:solidFill>
              </a:rPr>
              <a:t>1 mol é / (96500c) 108000c x  63,5g de Cu/              	2 mol é = 35,5g de Cu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21647295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1 mol é / (96500c) 108000c x  63,5g de Cu/ 2 mol é = 35,5g de Cu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85183" y="24707911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186896" y="25663563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mol é / (96500c) 108000c x  63,5g de Cu/ 2 mol é = 35,5g de Cu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59854" y="32153148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0,04g.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022041" y="33003389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c) 2,40g.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8022042" y="34003731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d) 35,5g.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897898" y="34953662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e) 71,0g.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0" y="38409266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A eletrólise é muito empregada na indústria com o objetivo de reaproveitar parte dos metais sucateados. O cobre, por exemplo, é um dos metais com maior rendimento no processo de eletrólise, com uma recuperação de aproximadamente 99,9%. Por ser um metal de alto valor comercial e de múltiplas aplicações, sua recuperação torna-se viável economicamente. Suponha que, em um processo de recuperação de cobre puro, tenha-se eletrolisado uma solução de sulfato de cobre (II) (CuSO4) durante 3 h, empregando-se uma corrente elétrica de intensidade igual a 10A. A massa de cobre puro recuperada é de aproximadamente Dados: Constante de </a:t>
            </a:r>
            <a:r>
              <a:rPr lang="pt-BR" sz="4000" dirty="0" err="1" smtClean="0"/>
              <a:t>Faraday</a:t>
            </a:r>
            <a:r>
              <a:rPr lang="pt-BR" sz="4000" dirty="0" smtClean="0"/>
              <a:t> F = 96 500 C/mol; Massa molar em g/mol: Cu = 63,5.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8141553"/>
            <a:ext cx="122137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Estequiometria é o cálculo que permite relacionar quantidades de reagentes e produtos, que participam de uma reação química com o auxílio das equações químicas correspondentes. Lavoisier com a lei da conservação da massa ou lei da natureza.</a:t>
            </a:r>
          </a:p>
          <a:p>
            <a:endParaRPr lang="pt-BR" sz="4000" dirty="0" smtClean="0">
              <a:solidFill>
                <a:schemeClr val="tx1"/>
              </a:solidFill>
            </a:endParaRPr>
          </a:p>
          <a:p>
            <a:pPr algn="just"/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596</Words>
  <Application>Microsoft Office PowerPoint</Application>
  <PresentationFormat>Personalizar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Times New Roman</vt:lpstr>
      <vt:lpstr>Open Sans</vt:lpstr>
      <vt:lpstr>Arial</vt:lpstr>
      <vt:lpstr>Wingdings</vt:lpstr>
      <vt:lpstr>Cambria</vt:lpstr>
      <vt:lpstr>Tahoma</vt:lpstr>
      <vt:lpstr>Brush Script MT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136</cp:revision>
  <dcterms:modified xsi:type="dcterms:W3CDTF">2019-08-05T13:07:59Z</dcterms:modified>
</cp:coreProperties>
</file>