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55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Eduarda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Vingler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688347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r>
              <a:rPr lang="pt-BR" sz="4000" dirty="0" smtClean="0">
                <a:solidFill>
                  <a:schemeClr val="tx1"/>
                </a:solidFill>
              </a:rPr>
              <a:t> calcular e compreender distribuições  de cargas</a:t>
            </a:r>
            <a:endParaRPr lang="pt-BR" sz="4000" dirty="0">
              <a:solidFill>
                <a:schemeClr val="tx1"/>
              </a:solidFill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transformações químicas</a:t>
            </a:r>
            <a:endParaRPr lang="pt-BR" sz="4000" dirty="0">
              <a:solidFill>
                <a:schemeClr val="tx1"/>
              </a:solidFill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Químico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diversas formas de cálculo de cargas elétricas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entender e explicar a realidade, continuar aprendendo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 entendendo melhor tudo que existe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</a:t>
            </a:r>
            <a:r>
              <a:rPr lang="pt-BR" sz="4400" dirty="0" smtClean="0"/>
              <a:t>conhecimentos químicos nas </a:t>
            </a:r>
            <a:r>
              <a:rPr lang="pt-BR" sz="4400" dirty="0"/>
              <a:t>diversas práticas do cotidiano (incluindo as escolares) ao </a:t>
            </a:r>
            <a:r>
              <a:rPr lang="pt-BR" sz="4400" dirty="0" smtClean="0"/>
              <a:t>se acessar </a:t>
            </a:r>
            <a:r>
              <a:rPr lang="pt-BR" sz="4400" dirty="0"/>
              <a:t>e disseminar </a:t>
            </a:r>
            <a:r>
              <a:rPr lang="pt-BR" sz="4400" dirty="0" smtClean="0"/>
              <a:t>informações, produzir </a:t>
            </a:r>
            <a:r>
              <a:rPr lang="pt-BR" sz="4400" dirty="0"/>
              <a:t>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Propriedades </a:t>
            </a:r>
            <a:r>
              <a:rPr lang="pt-BR" sz="4800" b="1" dirty="0" err="1" smtClean="0">
                <a:solidFill>
                  <a:schemeClr val="dk1"/>
                </a:solidFill>
              </a:rPr>
              <a:t>elétroquímicas</a:t>
            </a:r>
            <a:r>
              <a:rPr lang="pt-BR" sz="4800" b="1" dirty="0" smtClean="0">
                <a:solidFill>
                  <a:schemeClr val="dk1"/>
                </a:solidFill>
              </a:rPr>
              <a:t> como: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Prótons, Nêutrons e elétrons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377647" y="22837657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Ligações elétricas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600753" y="26702813"/>
            <a:ext cx="13124767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bg2"/>
                </a:solidFill>
              </a:rPr>
              <a:t>O antimônio é um elemento químico que possui 50 pró tons e possui vários isótopos – átomos que só se diferem pelo número de nêutrons. De acordo com o gráfico, os isótopos estáveis do antimônio possuem: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bg2"/>
                </a:solidFill>
              </a:rPr>
              <a:t>A)entre 12 e 24 nêutrons a menos que o número de prótons. 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bg2"/>
                </a:solidFill>
              </a:rPr>
              <a:t>b) exatamente o mesmo número de prótons e nêutrons.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bg2"/>
                </a:solidFill>
              </a:rPr>
              <a:t> c) entre 0 e 12 nêutrons a mais que o número de prótons. 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bg2"/>
                </a:solidFill>
              </a:rPr>
              <a:t>d) entre 12 e 24 nêutrons a mais que o número de prótons.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bg2"/>
                </a:solidFill>
              </a:rPr>
              <a:t> e) entre 0 e 12 nêutrons a menos que o número de prótons.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Teoria:Transformações químicas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básica:</a:t>
            </a:r>
          </a:p>
          <a:p>
            <a:pPr algn="ctr">
              <a:buSzPct val="25000"/>
            </a:pPr>
            <a:r>
              <a:rPr lang="pt-BR" sz="4800" dirty="0" smtClean="0">
                <a:solidFill>
                  <a:schemeClr val="bg2"/>
                </a:solidFill>
              </a:rPr>
              <a:t>De acordo com o gráfico, os isótopos estáveis do antimônio possuem :</a:t>
            </a:r>
            <a:endParaRPr lang="pt-BR" sz="4800" b="1" dirty="0">
              <a:solidFill>
                <a:schemeClr val="dk1"/>
              </a:solidFill>
            </a:endParaRPr>
          </a:p>
          <a:p>
            <a:pPr algn="ctr"/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1319529"/>
            <a:ext cx="12833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Se baseiam na proporção mal distribuída do número de prótons e nêutrons dentro do núcleo da maioria dos átomos.</a:t>
            </a:r>
            <a:r>
              <a:rPr lang="pt-BR" sz="4000" dirty="0" smtClean="0"/>
              <a:t>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7- 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Apropriar-se de conhecimentos da química para, em situações de problemas, interpretar, avaliar ou planejar intervenções </a:t>
            </a:r>
            <a:r>
              <a:rPr lang="pt-BR" sz="4000" dirty="0" err="1" smtClean="0">
                <a:solidFill>
                  <a:schemeClr val="tx1"/>
                </a:solidFill>
                <a:latin typeface="+mj-lt"/>
              </a:rPr>
              <a:t>científicotecnológicas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.</a:t>
            </a:r>
            <a:endParaRPr lang="pt-BR" sz="4000" dirty="0" smtClean="0">
              <a:solidFill>
                <a:schemeClr val="tx1"/>
              </a:solidFill>
            </a:endParaRP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Avaliar implicações sociais , ambientais e/ou econômicas na produção ou no consumo de recursos energéticos ou minerais, identificando transformações  químicas ou de energia envolvidas nesses processos</a:t>
            </a:r>
            <a:r>
              <a:rPr lang="pt-BR" sz="4000" dirty="0" smtClean="0"/>
              <a:t>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29,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19640901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797486" y="1885597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22066" y="20617176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correta</a:t>
            </a:r>
            <a:endParaRPr lang="pt-BR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65306" y="21524702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Os núcleos dos átomos são constituídos de prótons e nêutrons, sendo ambos os principais responsáveis pela sua massa. Nota-se que, na maioria dos núcleos, essas partículas não estão presentes na mesma proporção. O gráfico mostra a quantidade de nêutrons (N) em função da quantidade de prótons (Z) para os núcleos estáveis conhecidos.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solidFill>
                  <a:schemeClr val="dk1"/>
                </a:solidFill>
              </a:rPr>
              <a:t>Entender a origem do universo e a composição da matéria.</a:t>
            </a:r>
            <a:endParaRPr lang="pt-BR" sz="54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4919158"/>
            <a:ext cx="1309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800" b="1" dirty="0" smtClean="0">
                <a:solidFill>
                  <a:schemeClr val="accent6"/>
                </a:solidFill>
              </a:rPr>
              <a:t>Sentença Descritora:</a:t>
            </a:r>
            <a:r>
              <a:rPr lang="pt-BR" sz="4800" b="1" dirty="0" smtClean="0">
                <a:solidFill>
                  <a:schemeClr val="tx1"/>
                </a:solidFill>
              </a:rPr>
              <a:t> Reconhecer as transformações químicas que envolvem  movimento de cargas elétricas</a:t>
            </a:r>
            <a:r>
              <a:rPr lang="pt-BR" sz="4800" b="1" dirty="0" smtClean="0">
                <a:solidFill>
                  <a:schemeClr val="accent6"/>
                </a:solidFill>
              </a:rPr>
              <a:t>.</a:t>
            </a:r>
            <a:endParaRPr lang="pt-BR" sz="4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523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135</cp:revision>
  <dcterms:modified xsi:type="dcterms:W3CDTF">2019-08-05T12:18:19Z</dcterms:modified>
</cp:coreProperties>
</file>