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pen Sans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2244" y="150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38409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Cristian Ramos Barboza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2°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.</a:t>
            </a:r>
            <a:endParaRPr lang="pt-BR" sz="3600" dirty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 : Lucas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07774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905883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46433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D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>
                <a:solidFill>
                  <a:schemeClr val="dk1"/>
                </a:solidFill>
              </a:rPr>
              <a:t>Percebemos a importância dos conceitos de historia, envolvidos na questão do Enem através desta </a:t>
            </a:r>
            <a:r>
              <a:rPr lang="pt-BR" sz="4000" dirty="0" smtClean="0">
                <a:solidFill>
                  <a:schemeClr val="dk1"/>
                </a:solidFill>
              </a:rPr>
              <a:t>questão. Todas </a:t>
            </a:r>
            <a:r>
              <a:rPr lang="pt-BR" sz="4000" dirty="0">
                <a:solidFill>
                  <a:schemeClr val="dk1"/>
                </a:solidFill>
              </a:rPr>
              <a:t>as alternativas, com exceção da letra </a:t>
            </a:r>
            <a:r>
              <a:rPr lang="pt-BR" sz="4000" dirty="0" smtClean="0">
                <a:solidFill>
                  <a:schemeClr val="dk1"/>
                </a:solidFill>
              </a:rPr>
              <a:t>D, </a:t>
            </a:r>
            <a:r>
              <a:rPr lang="pt-BR" sz="4000" dirty="0">
                <a:solidFill>
                  <a:schemeClr val="dk1"/>
                </a:solidFill>
              </a:rPr>
              <a:t>propõem medidas amplamente aceitáveis e tradicionais no que se refere à educação da juventude, porém, sabemos que a juventude hitlerista não agia desta maneira. Uma ampla parcela dos jovens alemães sofreu uma verdadeira lavagem cerebral e agia de forma extremamente hostil e agressiva contra todos que iam em desencontro ao que lhe foi ensinado.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56942" y="17294332"/>
            <a:ext cx="1087142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35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rgbClr val="FF0000"/>
                </a:solidFill>
              </a:rPr>
              <a:t>, </a:t>
            </a:r>
            <a:r>
              <a:rPr lang="pt-BR" sz="3300" b="1" dirty="0" smtClean="0">
                <a:solidFill>
                  <a:schemeClr val="tx1"/>
                </a:solidFill>
              </a:rPr>
              <a:t>provavelmente o candidato optou por essa alternativa devido à má interpretação do enumciado da questão, pois o mesmo classifica tal técnica como indolor e não </a:t>
            </a:r>
            <a:r>
              <a:rPr lang="pt-BR" sz="3300" b="1" dirty="0" smtClean="0">
                <a:solidFill>
                  <a:schemeClr val="tx1"/>
                </a:solidFill>
              </a:rPr>
              <a:t>invasiva.</a:t>
            </a:r>
          </a:p>
          <a:p>
            <a:pPr algn="just" fontAlgn="base"/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494830" y="26529847"/>
            <a:ext cx="122396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dirty="0" smtClean="0">
                <a:solidFill>
                  <a:schemeClr val="dk1"/>
                </a:solidFill>
              </a:rPr>
              <a:t>:</a:t>
            </a:r>
            <a:r>
              <a:rPr lang="pt-BR" sz="4800" dirty="0" smtClean="0"/>
              <a:t> </a:t>
            </a:r>
            <a:r>
              <a:rPr lang="pt-BR" sz="3500" b="1" dirty="0" smtClean="0"/>
              <a:t>técnica promissora </a:t>
            </a:r>
            <a:r>
              <a:rPr lang="pt-BR" sz="3500" b="1" dirty="0" smtClean="0"/>
              <a:t>conhecida como </a:t>
            </a:r>
            <a:r>
              <a:rPr lang="pt-BR" sz="3500" b="1" dirty="0" smtClean="0"/>
              <a:t>iontoforese capaz de exercer sua função onde está o problema.</a:t>
            </a:r>
            <a:endParaRPr lang="pt-BR" sz="3500" b="1" dirty="0" smtClean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131521" y="28512061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a</a:t>
            </a:r>
            <a:r>
              <a:rPr lang="pt-BR" sz="4000" dirty="0" smtClean="0"/>
              <a:t>) provoca ferimento na pele do paciente ao serem intro - duzidos os eletrodos, rompendo o epitélio.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Teoria:Química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lvl="0" algn="ctr">
              <a:buSzPct val="25000"/>
            </a:pPr>
            <a:r>
              <a:rPr lang="pt-BR" sz="4800" dirty="0" smtClean="0"/>
              <a:t>De acordo com as informações contidas no texto e nas figuras, o uso da iontoforese </a:t>
            </a:r>
            <a:r>
              <a:rPr lang="pt-BR" sz="4800" dirty="0" smtClean="0"/>
              <a:t>:</a:t>
            </a:r>
            <a:endParaRPr lang="pt-BR" sz="4800" dirty="0" smtClean="0"/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9615558"/>
            <a:ext cx="128338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Conceitos/objeto de conhecimento: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Química - Relações da Química com as tecnologias, a sociedade e o meio ambiente</a:t>
            </a:r>
            <a:r>
              <a:rPr lang="pt-BR" sz="4000" dirty="0" smtClean="0"/>
              <a:t>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Química – Transformações qupimicas e energia. </a:t>
            </a:r>
            <a:endParaRPr lang="pt-BR" sz="4800" b="1" dirty="0" smtClean="0">
              <a:solidFill>
                <a:srgbClr val="FF0000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068029"/>
            <a:ext cx="152177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Compreender as ciências naturais e as tecnologias a elas associadas como construções humanas, percebendo seus papéis nos processos de produção e no desenvolvimento econômico e social da humanidade</a:t>
            </a:r>
            <a:endParaRPr lang="pt-BR" sz="4000" b="1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pt-BR" sz="4000" b="1" dirty="0" smtClean="0">
                <a:solidFill>
                  <a:schemeClr val="tx1"/>
                </a:solidFill>
                <a:latin typeface="+mj-lt"/>
              </a:rPr>
              <a:t>– Associar a solução de problemas de comunicação, transporte, saúde ou outro, com o correspondente desenvolvimento científico e tecnológico.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1879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22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418868" y="21445638"/>
            <a:ext cx="133729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500" b="1" dirty="0" smtClean="0">
                <a:solidFill>
                  <a:srgbClr val="FF0000"/>
                </a:solidFill>
              </a:rPr>
              <a:t>Errada</a:t>
            </a:r>
            <a:r>
              <a:rPr lang="pt-BR" sz="3000" dirty="0" smtClean="0">
                <a:solidFill>
                  <a:schemeClr val="dk1"/>
                </a:solidFill>
              </a:rPr>
              <a:t>, </a:t>
            </a:r>
            <a:r>
              <a:rPr lang="pt-BR" sz="3300" b="1" dirty="0" smtClean="0">
                <a:solidFill>
                  <a:schemeClr val="dk1"/>
                </a:solidFill>
              </a:rPr>
              <a:t>essa opção foi escolhida devido a uma má interpretação do enunciado da questão. O erro centra-se na inobservância do verbo inibir na alternativa</a:t>
            </a:r>
            <a:r>
              <a:rPr lang="pt-BR" sz="3300" dirty="0" smtClean="0">
                <a:solidFill>
                  <a:schemeClr val="dk1"/>
                </a:solidFill>
              </a:rPr>
              <a:t>.</a:t>
            </a:r>
            <a:endParaRPr lang="pt-BR" sz="3300" dirty="0"/>
          </a:p>
        </p:txBody>
      </p:sp>
      <p:sp>
        <p:nvSpPr>
          <p:cNvPr id="23" name="Retângulo 22"/>
          <p:cNvSpPr/>
          <p:nvPr/>
        </p:nvSpPr>
        <p:spPr>
          <a:xfrm>
            <a:off x="19760747" y="20088224"/>
            <a:ext cx="1220991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5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rgbClr val="FF0000"/>
                </a:solidFill>
              </a:rPr>
              <a:t>, </a:t>
            </a:r>
            <a:r>
              <a:rPr lang="pt-BR" sz="3300" b="1" dirty="0" smtClean="0">
                <a:solidFill>
                  <a:schemeClr val="tx1"/>
                </a:solidFill>
              </a:rPr>
              <a:t>baseado em um senso comum, provavelmente o candidato associou corrente elétrica a choque.</a:t>
            </a:r>
            <a:endParaRPr lang="pt-BR" sz="3300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079881" y="2302950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Certa,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128243" y="23780623"/>
            <a:ext cx="123083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à má interpretação do texto, o candidato não se ateve ao trecho onde cita a eficácia de tal método. Uma vez que se menciona corrente elétrica, o candidato pode evocar a constituição de cargas e daí entender que são relevantes os termos polares e apoares.</a:t>
            </a:r>
            <a:endParaRPr lang="pt-BR" sz="33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174154" y="30647697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aumenta o risco de estresse nos pacientes, causado pela aplicação da corrente elétrica.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61859" y="31759625"/>
            <a:ext cx="13062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inibe o mecanismo de ação dos medicamentos no tecido-alvo, pois estes passam a entrar por meio da pele.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373375" y="33400648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 diminui o efeito colateral dos medicamentos, se com pa - rados com aqueles em que a ingestão se faz por via oral.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200532" y="34777915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pelos métodos políticos populistas e pela organização de comícios multitudinários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3500" b="1" dirty="0" smtClean="0"/>
              <a:t>Um medicamento, após ser ingerido, atinge a corrente sanguínea e espalha-se pelo organismo, mas, como suas moléculas “não sabem” onde é que está o problema, podem atuar em locais diferentes do local “alvo” e desencadear efeitos além daqueles desejados. Não seria perfeito se as moléculas dos medicamentos soubessem exatamente onde está o problema e fossem apenas até aquele local exercer sua ação? A técnica conhecida como iontoforese, indolor e não invasiva, promete isso. Como mostram as figuras, essa nova técnica baseia-se na aplicação de uma corrente elétrica de baixa intensidade sobre a pele do paciente, permitindo que fármacos permeiem membranas biológicas e alcancem a corrente sanguínea, sem passar pelo estômago. Muitos pacientes relatam apenas um formigamento no local de aplicação. O objetivo da corrente elétrica é formar poros que permitam a passagem do fármaco de interesse. A corrente elétrica é distribuída por eletrodos, positivo e negativo, por meio de uma solução aplicada sobre a pele. Se a molécula do me dicamento tiver carga elétrica positiva ou negativa, ao </a:t>
            </a:r>
            <a:r>
              <a:rPr lang="pt-BR" sz="3500" b="1" dirty="0" smtClean="0"/>
              <a:t>entrar </a:t>
            </a:r>
            <a:r>
              <a:rPr lang="pt-BR" sz="3500" b="1" dirty="0" smtClean="0"/>
              <a:t>em contato com o eletrodo de carga de mesmo sinal, ela será repelida e forçada a entrar na pele (eletrorrepulsão - A). Se for neutra, a molécula será for - çada a entrar na pele juntamente com o fluxo de solvente fisiológico que se forma entre os eletrodos (eletrosmose - B).</a:t>
            </a:r>
            <a:endParaRPr lang="pt-BR" sz="3500" b="1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</a:rPr>
              <a:t>Fixar conhecimento sobre a transmissão de impulsos elétricos nos neurônios.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4843227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967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Tahoma</vt:lpstr>
      <vt:lpstr>Times New Roman</vt:lpstr>
      <vt:lpstr>Cambria</vt:lpstr>
      <vt:lpstr>Calibri</vt:lpstr>
      <vt:lpstr>Wingdings</vt:lpstr>
      <vt:lpstr>Open Sans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Studio Nara</cp:lastModifiedBy>
  <cp:revision>139</cp:revision>
  <dcterms:modified xsi:type="dcterms:W3CDTF">2019-08-02T23:25:33Z</dcterms:modified>
</cp:coreProperties>
</file>