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32399288" cy="43200638"/>
  <p:notesSz cx="6858000" cy="9028113"/>
  <p:embeddedFontLst>
    <p:embeddedFont>
      <p:font typeface="Calibri" panose="020F0502020204030204" pitchFamily="34" charset="0"/>
      <p:regular r:id="rId4"/>
      <p:bold r:id="rId5"/>
      <p:italic r:id="rId6"/>
      <p:boldItalic r:id="rId7"/>
    </p:embeddedFont>
    <p:embeddedFont>
      <p:font typeface="Cambria" panose="02040503050406030204" pitchFamily="18" charset="0"/>
      <p:regular r:id="rId8"/>
      <p:bold r:id="rId9"/>
      <p:italic r:id="rId10"/>
      <p:boldItalic r:id="rId11"/>
    </p:embeddedFont>
    <p:embeddedFont>
      <p:font typeface="Tahoma" panose="020B0604030504040204" pitchFamily="3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AB172B-123D-4359-81A1-3278819959C6}">
  <a:tblStyle styleId="{49AB172B-123D-4359-81A1-3278819959C6}"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30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085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3" y="0"/>
            <a:ext cx="2971800" cy="45085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287838"/>
            <a:ext cx="5486400" cy="4062412"/>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har char="○"/>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har char="■"/>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har char="●"/>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575675"/>
            <a:ext cx="2971800" cy="4508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i="0" u="none" strike="noStrike" cap="none">
                <a:solidFill>
                  <a:schemeClr val="dk1"/>
                </a:solidFill>
                <a:latin typeface="Tahoma"/>
                <a:ea typeface="Tahoma"/>
                <a:cs typeface="Tahoma"/>
                <a:sym typeface="Tahoma"/>
              </a:rPr>
              <a:t>‹nº›</a:t>
            </a:fld>
            <a:endParaRPr lang="pt-B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742322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2160588" y="677863"/>
            <a:ext cx="2536825" cy="3384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21" name="Shape 21"/>
          <p:cNvSpPr txBox="1">
            <a:spLocks noGrp="1"/>
          </p:cNvSpPr>
          <p:nvPr>
            <p:ph type="body" idx="1"/>
          </p:nvPr>
        </p:nvSpPr>
        <p:spPr>
          <a:xfrm>
            <a:off x="685800" y="4287838"/>
            <a:ext cx="5486400" cy="406241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22" name="Shape 22"/>
          <p:cNvSpPr txBox="1">
            <a:spLocks noGrp="1"/>
          </p:cNvSpPr>
          <p:nvPr>
            <p:ph type="sldNum" idx="12"/>
          </p:nvPr>
        </p:nvSpPr>
        <p:spPr>
          <a:xfrm>
            <a:off x="3884613" y="8575675"/>
            <a:ext cx="2971800" cy="45085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pt-BR" sz="1200" b="0" u="none">
                <a:solidFill>
                  <a:schemeClr val="dk1"/>
                </a:solidFill>
                <a:latin typeface="Tahoma"/>
                <a:ea typeface="Tahoma"/>
                <a:cs typeface="Tahoma"/>
                <a:sym typeface="Tahoma"/>
              </a:rPr>
              <a:t>1</a:t>
            </a:fld>
            <a:endParaRPr lang="pt-BR" sz="1200" b="0" u="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68745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7" name="Shape 17"/>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8" name="Shape 18"/>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428875" y="3838575"/>
            <a:ext cx="27541537" cy="72009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None/>
              <a:defRPr sz="24100" b="0" i="0" u="none" strike="noStrike" cap="none">
                <a:solidFill>
                  <a:schemeClr val="dk2"/>
                </a:solidFill>
                <a:latin typeface="Times New Roman"/>
                <a:ea typeface="Times New Roman"/>
                <a:cs typeface="Times New Roman"/>
                <a:sym typeface="Times New Roman"/>
              </a:defRPr>
            </a:lvl5pPr>
            <a:lvl6pPr marL="432007" marR="0" lvl="5" indent="-20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6pPr>
            <a:lvl7pPr marL="864017" marR="0" lvl="6" indent="-417"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7pPr>
            <a:lvl8pPr marL="1296025" marR="0" lvl="7" indent="-624"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8pPr>
            <a:lvl9pPr marL="1728033" marR="0" lvl="8" indent="-833" algn="ctr" rtl="0">
              <a:spcBef>
                <a:spcPts val="0"/>
              </a:spcBef>
              <a:spcAft>
                <a:spcPts val="0"/>
              </a:spcAft>
              <a:buNone/>
              <a:defRPr sz="24189" b="0" i="0" u="none" strike="noStrike" cap="none">
                <a:solidFill>
                  <a:schemeClr val="dk2"/>
                </a:solidFill>
                <a:latin typeface="Times New Roman"/>
                <a:ea typeface="Times New Roman"/>
                <a:cs typeface="Times New Roman"/>
                <a:sym typeface="Times New Roman"/>
              </a:defRPr>
            </a:lvl9pPr>
          </a:lstStyle>
          <a:p>
            <a:endParaRPr/>
          </a:p>
        </p:txBody>
      </p:sp>
      <p:sp>
        <p:nvSpPr>
          <p:cNvPr id="11" name="Shape 11"/>
          <p:cNvSpPr txBox="1">
            <a:spLocks noGrp="1"/>
          </p:cNvSpPr>
          <p:nvPr>
            <p:ph type="body" idx="1"/>
          </p:nvPr>
        </p:nvSpPr>
        <p:spPr>
          <a:xfrm>
            <a:off x="2428875" y="12477750"/>
            <a:ext cx="27541537" cy="25922287"/>
          </a:xfrm>
          <a:prstGeom prst="rect">
            <a:avLst/>
          </a:prstGeom>
          <a:noFill/>
          <a:ln>
            <a:noFill/>
          </a:ln>
        </p:spPr>
        <p:txBody>
          <a:bodyPr wrap="square" lIns="91425" tIns="91425" rIns="91425" bIns="91425" anchor="t" anchorCtr="0"/>
          <a:lstStyle>
            <a:lvl1pPr marL="1893888" marR="0" lvl="0" indent="-769938" algn="l" rtl="0">
              <a:spcBef>
                <a:spcPts val="3540"/>
              </a:spcBef>
              <a:spcAft>
                <a:spcPts val="0"/>
              </a:spcAft>
              <a:buClr>
                <a:schemeClr val="dk1"/>
              </a:buClr>
              <a:buSzPct val="100000"/>
              <a:buFont typeface="Times New Roman"/>
              <a:buChar char="•"/>
              <a:defRPr sz="17700" b="0" i="0" u="none" strike="noStrike" cap="none">
                <a:solidFill>
                  <a:schemeClr val="dk1"/>
                </a:solidFill>
                <a:latin typeface="Times New Roman"/>
                <a:ea typeface="Times New Roman"/>
                <a:cs typeface="Times New Roman"/>
                <a:sym typeface="Times New Roman"/>
              </a:defRPr>
            </a:lvl1pPr>
            <a:lvl2pPr marL="4108450" marR="0" lvl="1" indent="-603250" algn="l" rtl="0">
              <a:spcBef>
                <a:spcPts val="3080"/>
              </a:spcBef>
              <a:spcAft>
                <a:spcPts val="0"/>
              </a:spcAft>
              <a:buClr>
                <a:schemeClr val="dk1"/>
              </a:buClr>
              <a:buSzPct val="100000"/>
              <a:buFont typeface="Times New Roman"/>
              <a:buChar char="–"/>
              <a:defRPr sz="15400" b="0" i="0" u="none" strike="noStrike" cap="none">
                <a:solidFill>
                  <a:schemeClr val="dk1"/>
                </a:solidFill>
                <a:latin typeface="Times New Roman"/>
                <a:ea typeface="Times New Roman"/>
                <a:cs typeface="Times New Roman"/>
                <a:sym typeface="Times New Roman"/>
              </a:defRPr>
            </a:lvl2pPr>
            <a:lvl3pPr marL="6319838" marR="0" lvl="2" indent="-427037" algn="l" rtl="0">
              <a:spcBef>
                <a:spcPts val="2640"/>
              </a:spcBef>
              <a:spcAft>
                <a:spcPts val="0"/>
              </a:spcAft>
              <a:buClr>
                <a:schemeClr val="dk1"/>
              </a:buClr>
              <a:buSzPct val="100000"/>
              <a:buFont typeface="Times New Roman"/>
              <a:buChar char="•"/>
              <a:defRPr sz="13200" b="0" i="0" u="none" strike="noStrike" cap="none">
                <a:solidFill>
                  <a:schemeClr val="dk1"/>
                </a:solidFill>
                <a:latin typeface="Times New Roman"/>
                <a:ea typeface="Times New Roman"/>
                <a:cs typeface="Times New Roman"/>
                <a:sym typeface="Times New Roman"/>
              </a:defRPr>
            </a:lvl3pPr>
            <a:lvl4pPr marL="8847138" marR="0" lvl="3" indent="-566738"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4pPr>
            <a:lvl5pPr marL="11377613" marR="0" lvl="4" indent="-569913" algn="l" rtl="0">
              <a:spcBef>
                <a:spcPts val="2200"/>
              </a:spcBef>
              <a:spcAft>
                <a:spcPts val="0"/>
              </a:spcAft>
              <a:buClr>
                <a:schemeClr val="dk1"/>
              </a:buClr>
              <a:buSzPct val="100000"/>
              <a:buFont typeface="Times New Roman"/>
              <a:buChar char="»"/>
              <a:defRPr sz="11000" b="0" i="0" u="none" strike="noStrike" cap="none">
                <a:solidFill>
                  <a:schemeClr val="dk1"/>
                </a:solidFill>
                <a:latin typeface="Times New Roman"/>
                <a:ea typeface="Times New Roman"/>
                <a:cs typeface="Times New Roman"/>
                <a:sym typeface="Times New Roman"/>
              </a:defRPr>
            </a:lvl5pPr>
            <a:lvl6pPr marL="11809727" marR="0" lvl="5" indent="-566734"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6pPr>
            <a:lvl7pPr marL="12241735" marR="0" lvl="6" indent="-566942"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7pPr>
            <a:lvl8pPr marL="12673743" marR="0" lvl="7" indent="-56714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8pPr>
            <a:lvl9pPr marL="13105752" marR="0" lvl="8" indent="-567359" algn="l" rtl="0">
              <a:spcBef>
                <a:spcPts val="2211"/>
              </a:spcBef>
              <a:spcAft>
                <a:spcPts val="0"/>
              </a:spcAft>
              <a:buClr>
                <a:schemeClr val="dk1"/>
              </a:buClr>
              <a:buSzPct val="99594"/>
              <a:buFont typeface="Times New Roman"/>
              <a:buChar char="»"/>
              <a:defRPr sz="11055" b="0" i="0" u="none" strike="noStrike" cap="none">
                <a:solidFill>
                  <a:schemeClr val="dk1"/>
                </a:solidFill>
                <a:latin typeface="Times New Roman"/>
                <a:ea typeface="Times New Roman"/>
                <a:cs typeface="Times New Roman"/>
                <a:sym typeface="Times New Roman"/>
              </a:defRPr>
            </a:lvl9pPr>
          </a:lstStyle>
          <a:p>
            <a:endParaRPr/>
          </a:p>
        </p:txBody>
      </p:sp>
      <p:sp>
        <p:nvSpPr>
          <p:cNvPr id="12" name="Shape 12"/>
          <p:cNvSpPr txBox="1">
            <a:spLocks noGrp="1"/>
          </p:cNvSpPr>
          <p:nvPr>
            <p:ph type="dt" idx="10"/>
          </p:nvPr>
        </p:nvSpPr>
        <p:spPr>
          <a:xfrm>
            <a:off x="2428875" y="39362063"/>
            <a:ext cx="6751638" cy="2881312"/>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3" name="Shape 13"/>
          <p:cNvSpPr txBox="1">
            <a:spLocks noGrp="1"/>
          </p:cNvSpPr>
          <p:nvPr>
            <p:ph type="ftr" idx="11"/>
          </p:nvPr>
        </p:nvSpPr>
        <p:spPr>
          <a:xfrm>
            <a:off x="11069638" y="39362063"/>
            <a:ext cx="10260012" cy="2881312"/>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7654"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None/>
              <a:defRPr sz="23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23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23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2300" b="0" i="0" u="none" strike="noStrike" cap="none">
                <a:solidFill>
                  <a:schemeClr val="dk1"/>
                </a:solidFill>
                <a:latin typeface="Tahoma"/>
                <a:ea typeface="Tahoma"/>
                <a:cs typeface="Tahoma"/>
                <a:sym typeface="Tahoma"/>
              </a:defRPr>
            </a:lvl5pPr>
            <a:lvl6pPr marL="2286000" marR="0" lvl="5" indent="0" algn="l" rtl="0">
              <a:spcBef>
                <a:spcPts val="0"/>
              </a:spcBef>
              <a:buNone/>
              <a:defRPr sz="2300" b="0" i="0" u="none" strike="noStrike" cap="none">
                <a:solidFill>
                  <a:schemeClr val="dk1"/>
                </a:solidFill>
                <a:latin typeface="Tahoma"/>
                <a:ea typeface="Tahoma"/>
                <a:cs typeface="Tahoma"/>
                <a:sym typeface="Tahoma"/>
              </a:defRPr>
            </a:lvl6pPr>
            <a:lvl7pPr marL="2743200" marR="0" lvl="6" indent="0" algn="l" rtl="0">
              <a:spcBef>
                <a:spcPts val="0"/>
              </a:spcBef>
              <a:buNone/>
              <a:defRPr sz="2300" b="0" i="0" u="none" strike="noStrike" cap="none">
                <a:solidFill>
                  <a:schemeClr val="dk1"/>
                </a:solidFill>
                <a:latin typeface="Tahoma"/>
                <a:ea typeface="Tahoma"/>
                <a:cs typeface="Tahoma"/>
                <a:sym typeface="Tahoma"/>
              </a:defRPr>
            </a:lvl7pPr>
            <a:lvl8pPr marL="3200400" marR="0" lvl="7" indent="0" algn="l" rtl="0">
              <a:spcBef>
                <a:spcPts val="0"/>
              </a:spcBef>
              <a:buNone/>
              <a:defRPr sz="2300" b="0" i="0" u="none" strike="noStrike" cap="none">
                <a:solidFill>
                  <a:schemeClr val="dk1"/>
                </a:solidFill>
                <a:latin typeface="Tahoma"/>
                <a:ea typeface="Tahoma"/>
                <a:cs typeface="Tahoma"/>
                <a:sym typeface="Tahoma"/>
              </a:defRPr>
            </a:lvl8pPr>
            <a:lvl9pPr marL="3657600" marR="0" lvl="8" indent="0" algn="l" rtl="0">
              <a:spcBef>
                <a:spcPts val="0"/>
              </a:spcBef>
              <a:buNone/>
              <a:defRPr sz="2300" b="0" i="0" u="none" strike="noStrike" cap="none">
                <a:solidFill>
                  <a:schemeClr val="dk1"/>
                </a:solidFill>
                <a:latin typeface="Tahoma"/>
                <a:ea typeface="Tahoma"/>
                <a:cs typeface="Tahoma"/>
                <a:sym typeface="Tahoma"/>
              </a:defRPr>
            </a:lvl9pPr>
          </a:lstStyle>
          <a:p>
            <a:endParaRPr/>
          </a:p>
        </p:txBody>
      </p:sp>
      <p:sp>
        <p:nvSpPr>
          <p:cNvPr id="14" name="Shape 14"/>
          <p:cNvSpPr txBox="1">
            <a:spLocks noGrp="1"/>
          </p:cNvSpPr>
          <p:nvPr>
            <p:ph type="sldNum" idx="12"/>
          </p:nvPr>
        </p:nvSpPr>
        <p:spPr>
          <a:xfrm>
            <a:off x="23218775" y="39362063"/>
            <a:ext cx="6751638" cy="2881312"/>
          </a:xfrm>
          <a:prstGeom prst="rect">
            <a:avLst/>
          </a:prstGeom>
          <a:noFill/>
          <a:ln>
            <a:noFill/>
          </a:ln>
        </p:spPr>
        <p:txBody>
          <a:bodyPr wrap="square" lIns="535200" tIns="267600" rIns="535200" bIns="267600" anchor="t" anchorCtr="0">
            <a:noAutofit/>
          </a:bodyPr>
          <a:lstStyle/>
          <a:p>
            <a:pPr marL="0" marR="0" lvl="0" indent="0" algn="r" rtl="0">
              <a:spcBef>
                <a:spcPts val="0"/>
              </a:spcBef>
              <a:spcAft>
                <a:spcPts val="0"/>
              </a:spcAft>
              <a:buSzPct val="25000"/>
              <a:buNone/>
            </a:pPr>
            <a:fld id="{00000000-1234-1234-1234-123412341234}" type="slidenum">
              <a:rPr lang="pt-BR" sz="7600" b="0" i="0" u="none" strike="noStrike" cap="none">
                <a:solidFill>
                  <a:schemeClr val="dk1"/>
                </a:solidFill>
                <a:latin typeface="Times New Roman"/>
                <a:ea typeface="Times New Roman"/>
                <a:cs typeface="Times New Roman"/>
                <a:sym typeface="Times New Roman"/>
              </a:rPr>
              <a:t>‹nº›</a:t>
            </a:fld>
            <a:endParaRPr lang="pt-BR" sz="76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anelanaweb.com/dinheiro/imagens_main/dinheiro.gi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
        <p:cNvGrpSpPr/>
        <p:nvPr/>
      </p:nvGrpSpPr>
      <p:grpSpPr>
        <a:xfrm>
          <a:off x="0" y="0"/>
          <a:ext cx="0" cy="0"/>
          <a:chOff x="0" y="0"/>
          <a:chExt cx="0" cy="0"/>
        </a:xfrm>
      </p:grpSpPr>
      <p:sp>
        <p:nvSpPr>
          <p:cNvPr id="24" name="Shape 24"/>
          <p:cNvSpPr/>
          <p:nvPr/>
        </p:nvSpPr>
        <p:spPr>
          <a:xfrm>
            <a:off x="21670963" y="11322049"/>
            <a:ext cx="7829565" cy="575318"/>
          </a:xfrm>
          <a:prstGeom prst="rect">
            <a:avLst/>
          </a:prstGeom>
          <a:noFill/>
          <a:ln>
            <a:noFill/>
          </a:ln>
        </p:spPr>
        <p:txBody>
          <a:bodyPr wrap="square" lIns="82050" tIns="41025" rIns="82050" bIns="41025" anchor="t" anchorCtr="0">
            <a:noAutofit/>
          </a:bodyPr>
          <a:lstStyle/>
          <a:p>
            <a:pPr marL="0" marR="0" lvl="0" indent="0" algn="just" rtl="0">
              <a:spcBef>
                <a:spcPts val="0"/>
              </a:spcBef>
              <a:spcAft>
                <a:spcPts val="0"/>
              </a:spcAft>
              <a:buSzPct val="25000"/>
              <a:buNone/>
            </a:pPr>
            <a:r>
              <a:rPr lang="pt-BR" sz="1100" b="0" i="0" u="none" strike="noStrike" cap="none">
                <a:solidFill>
                  <a:srgbClr val="000000"/>
                </a:solidFill>
                <a:latin typeface="Tahoma"/>
                <a:ea typeface="Tahoma"/>
                <a:cs typeface="Tahoma"/>
                <a:sym typeface="Tahoma"/>
              </a:rPr>
              <a:t> </a:t>
            </a:r>
          </a:p>
          <a:p>
            <a:pPr marL="0" marR="0" lvl="0" indent="0" algn="l" rtl="0">
              <a:spcBef>
                <a:spcPts val="0"/>
              </a:spcBef>
              <a:spcAft>
                <a:spcPts val="0"/>
              </a:spcAft>
              <a:buNone/>
            </a:pPr>
            <a:endParaRPr sz="2100" b="0" i="0" u="none" strike="noStrike" cap="none">
              <a:solidFill>
                <a:schemeClr val="dk1"/>
              </a:solidFill>
              <a:latin typeface="Times New Roman"/>
              <a:ea typeface="Times New Roman"/>
              <a:cs typeface="Times New Roman"/>
              <a:sym typeface="Times New Roman"/>
            </a:endParaRPr>
          </a:p>
        </p:txBody>
      </p:sp>
      <p:sp>
        <p:nvSpPr>
          <p:cNvPr id="25" name="Shape 25"/>
          <p:cNvSpPr txBox="1"/>
          <p:nvPr/>
        </p:nvSpPr>
        <p:spPr>
          <a:xfrm>
            <a:off x="3768482" y="279484"/>
            <a:ext cx="25114102" cy="2020186"/>
          </a:xfrm>
          <a:prstGeom prst="rect">
            <a:avLst/>
          </a:prstGeom>
          <a:noFill/>
          <a:ln>
            <a:noFill/>
          </a:ln>
        </p:spPr>
        <p:txBody>
          <a:bodyPr wrap="square" lIns="86850" tIns="43425" rIns="86850" bIns="43425" anchor="t" anchorCtr="0">
            <a:noAutofit/>
          </a:bodyPr>
          <a:lstStyle/>
          <a:p>
            <a:pPr marL="0" marR="0" lvl="0" indent="0" algn="ctr" rtl="0">
              <a:spcBef>
                <a:spcPts val="0"/>
              </a:spcBef>
              <a:spcAft>
                <a:spcPts val="0"/>
              </a:spcAft>
              <a:buSzPct val="25000"/>
              <a:buNone/>
            </a:pPr>
            <a:r>
              <a:rPr lang="pt-BR" sz="6600" b="1" i="0" u="none" strike="noStrike" cap="none" dirty="0">
                <a:solidFill>
                  <a:srgbClr val="000099"/>
                </a:solidFill>
                <a:latin typeface="Cambria"/>
                <a:ea typeface="Cambria"/>
                <a:cs typeface="Cambria"/>
                <a:sym typeface="Cambria"/>
              </a:rPr>
              <a:t>Oficina Pedagógica do Diagrama de Gowin</a:t>
            </a:r>
          </a:p>
          <a:p>
            <a:pPr marL="0" marR="0" lvl="0" indent="0" algn="ctr" rtl="0">
              <a:spcBef>
                <a:spcPts val="0"/>
              </a:spcBef>
              <a:spcAft>
                <a:spcPts val="0"/>
              </a:spcAft>
              <a:buSzPct val="25000"/>
              <a:buNone/>
            </a:pPr>
            <a:r>
              <a:rPr lang="pt-BR" sz="3700" b="1" i="0" u="none" strike="noStrike" cap="none" dirty="0">
                <a:solidFill>
                  <a:srgbClr val="000099"/>
                </a:solidFill>
                <a:latin typeface="Cambria"/>
                <a:ea typeface="Cambria"/>
                <a:cs typeface="Cambria"/>
                <a:sym typeface="Cambria"/>
              </a:rPr>
              <a:t>Piúma-ES, Agosto de 2019</a:t>
            </a:r>
          </a:p>
        </p:txBody>
      </p:sp>
      <p:sp>
        <p:nvSpPr>
          <p:cNvPr id="26" name="Shape 26">
            <a:hlinkClick r:id="rId3"/>
          </p:cNvPr>
          <p:cNvSpPr/>
          <p:nvPr/>
        </p:nvSpPr>
        <p:spPr>
          <a:xfrm>
            <a:off x="34853090" y="22243813"/>
            <a:ext cx="12815266" cy="48642"/>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27" name="Shape 27"/>
          <p:cNvSpPr txBox="1"/>
          <p:nvPr/>
        </p:nvSpPr>
        <p:spPr>
          <a:xfrm>
            <a:off x="11623675" y="16875125"/>
            <a:ext cx="2667000" cy="441325"/>
          </a:xfrm>
          <a:prstGeom prst="rect">
            <a:avLst/>
          </a:prstGeom>
          <a:noFill/>
          <a:ln>
            <a:noFill/>
          </a:ln>
        </p:spPr>
        <p:txBody>
          <a:bodyPr wrap="square" lIns="91425" tIns="45700" rIns="91425" bIns="45700" anchor="t" anchorCtr="0">
            <a:noAutofit/>
          </a:bodyPr>
          <a:lstStyle/>
          <a:p>
            <a:pPr marL="0" marR="0" lvl="0" indent="-144018" algn="ctr" rtl="0">
              <a:spcBef>
                <a:spcPts val="0"/>
              </a:spcBef>
              <a:spcAft>
                <a:spcPts val="0"/>
              </a:spcAft>
              <a:buClr>
                <a:schemeClr val="dk1"/>
              </a:buClr>
              <a:buFont typeface="Times New Roman"/>
              <a:buNone/>
            </a:pPr>
            <a:endParaRPr sz="2268" b="0" i="0" u="none" strike="noStrike" cap="none">
              <a:solidFill>
                <a:schemeClr val="dk1"/>
              </a:solidFill>
              <a:latin typeface="Cambria"/>
              <a:ea typeface="Cambria"/>
              <a:cs typeface="Cambria"/>
              <a:sym typeface="Cambria"/>
            </a:endParaRPr>
          </a:p>
        </p:txBody>
      </p:sp>
      <p:sp>
        <p:nvSpPr>
          <p:cNvPr id="28" name="Shape 28" descr="data:image/jpeg;base64,/9j/4AAQSkZJRgABAQAAAQABAAD/2wCEAAkGBxQSEhQUEhQUFRUXGBgVFxcXFxUXFxgYGBcYFxQXFBcYHCggGBolHBQUITEhJSkrLi4uFx8zODMsNygtLisBCgoKDg0OGhAQFywcHBwsLCwsLCwsLCwsLCwsLCwsLCwsLCwsLCwsLCwsLCwsLCwsLCwsLCwsLCwsNyw3LDcrK//AABEIAMABBgMBIgACEQEDEQH/xAAcAAABBQEBAQAAAAAAAAAAAAAGAgMEBQcAAQj/xABAEAABAgMEBAoIBQQDAQAAAAABAhEAAyEEBRIxBkFRkSIyU2FxcoGxstETFiMzUnOhwQc0QpLhFCRi8BVDgvH/xAAYAQEBAQEBAAAAAAAAAAAAAAABAAIDBP/EACARAQEAAgIDAQEBAQAAAAAAAAABAhEhMQMSQVFhIhP/2gAMAwEAAhEDEQA/ANe0gvhNkliYpKlgqCGSz1BL16sUSdPZZ/6Zm9HnEj8Qx/bI+anwrgAlpiI7GnEvkpm9HnHvrtL5KZvT5wDpO+PCsDMgdLRbi0OfXaXyUzenzj312l8lM3p84BjakDNSR0qSPvEdN5Sj/wBiOxQMW4tNB9dZfJTN6fOPRppL5KZvT5wAf8lJ5RO+O/5SRy0v9wg2tNAOmcvkl70+cd65y+Smb0+cAgt0s/rQf/Q/0Q8iaDkUntB7oNnQ19c5fJTN6fOO9c5fJL3p84DSmOVDsaGXrnL5Je9PnHh00l8lM3p84DjCCY0hidN5fJTN6POOk6cS1KSn0MzhKSnNOsgPnzwFkQ7YU+1lfMR4hAGrWqdgQpZD4QS3RFKNKEcmvenzi0vb3M3qK7oA0wwUVDSVHJq3p8471lRyat6fOBkGE44dRbE50mRyat6fOO9ZkcmrenzgZJhvFzwcIVes6OTVvT5x3rMjk1b0+cChmc4hv04GsbxFwhh6yo+BW9PnHesyPgVvT5wHG2J+IbxHC2I+JP7k+cBGPrKj4Fb0+ce+siPgVvT5wIi0JP6k7xC0zQ2YPbDwhX6yI+BW8R3rIj4Fb0+cDAMeY+aICc6So+BW9PnHesqPgVvT5wMOI9EWlsf2eZiSlWWIBW8PHQ3d3upfUT4RHQFQ/iB+WT8xPhXGRaU36bMgBAeYvI/CNZbWY13T/wDLJ+anwrjB/wAQpChOlqORFOzPv+sBVE23zpo9pNWeZ2G4UhMuSVZqVvjxMxgGbeIel2hIjFtL1NibWd5h9FnJ1/WGhaueHUWqM+1a1DgsBj3+gh2XahSJSZ6c6fWMe1Wor12PZ3QkWM6qfSJ5tydX3jjaAfN4ParSOhc5IYLUOgxIReVoTlNX2l++Eqn7GhBng+bRqZVaWEq+7UzBaVdKU/UiJVj0yluBPATXCVocpB211dsD94TSJbDIlIPQTXyiBaFhKEjACCeNTWOKB2R1xtvbNaogvUEEZgguCDkQYk2BPtZfXR4hARoBebTJlmU7e8l5kDILTzDiltpMHtkT7SX10eIRuRlol7+4m9RXdAEDB7fPuJvUV3RmF/2ky7PMWk1CabQTSJGLz0mkylFOLEoZgB67HyEU8zTRZ4kodpJgUsSXBJ38+uJclI2xnKqLZWk1pOQSnoFfrEZd7T1ZrVv+0NCYIWmYIz7HRpc2arNSt8NmSs6zEsThChNTB7U6V6pB2neYSmzmJ5tKXp3x4Zwg3VoxLlrAzP1hxOIDM7zCjP2GEC0PDtaSrLOXqWsdphcy+JklQSha1nWHcDpJiPJmc8VtntDFyoBT69r641jyKM7m0pEz2c5OBX6Vaidh2QUoEZAJ6ilZO2h8vpGl6K3gZ9nQpXGZjztRzujrGWoXd7qX1E+ER0dd3upfUT4RHRkqHT/8snV7RPhXGaX7c4tUrASQpJxJI2szHaP91Rpmn35ZPzE+FcA0sQfTGQW+R6JapZxYkliCB2QyDzK3fzBZphZALUSw4SUntYj7RCs9mCu2M2wqIg6gs9n8x6gnNlfSCWXYwdUPosY2U5ozcodUOy1dYCmYrXblD3pAWIKqf4mCVFhHw12s8SrPJSEkqIGbClWLHcxjNyxhkoORMeoB6G84WVnYrsT/ADBYbKcTkUAdk7h9SITPszJSo4WUHSx56jpi95fiuNCrk54v2mGjOY5q/aYKUpGuG1SEnZug/wCk/F6hr+tSxBcg0IKSIjemlguAX/3bBlabuQEobjFOJTtrJwt2RV2m7k/DG/eDVRNEZzWtCq1dL8xGR7QI1yxn2kvro8QjJ7JL9GtJZmI3PGrXf7yX10eIR1xu2a0S+PcTeorujN7wsonSpks6xTp1RpF8e4m9RXdACIgyJcpcslKklJFCCO+GzOO1uaDfTm7gsIWKFyC2ulHgRRdIfKLQRv6g7frC02vnG+JiboTsEKNzJzYQWQ8q9VuHxDphP9cn4w3bFim607BC/wCiSBkPpGOGuVObejb9DC03kgjjN2GLQWMHJI+kJmWIa0CH/K1VabxR8X0McLanUo/tMTFWRPwDdDfogP0CLhappN5oGtR7Ibm3mhTkoJO1hEgyxsjwDOkM0ENVuJphZOyD38O7wCguUzEcPmLu7QFzsmgi/DxHt1q2Jbef4G+Nxl9AXd7qX1E+ER0eXb7qX1EeER0BUenv5dPzE+FUBUiDbTz8un5ifCuAiVB9PwNaY2cGdKLO6CNeo08UQJMgAReaVp9yedad4SR3GKoCOXkvLWLxKdUItVtTKAUaklhUdufM8PJTAzexCp1SCHZJBcOKZ6gM/OOOM9q6dRJtF8qUtJCuC/EQSF4grglRZgGJ4pOQ7YFpssouslRmPiwlSSEqWoHLC5LuCDV3MXt26NmYAqZwMNAnNRZ3xE5O+XNzCLWxWOzSZg4QdIWyMypSk4cJ3u0d5ZOILjbzQfZbIpRCgcCATQVUlgWoSz1ZubVnDt222aAUy0LWlDqVxlYBwgQUj/IA4hWm4ksNiWgnAtKphSlASFhDJSxAJNAWAADbXZ6ITYZ6FITKJ9HNPtFSUqWkGoDqlgAlLAEOKu9C8NkrPRuXOCw6C4LHCpsQfUQOzfHKBEN2qxmy2hYTiwcFJKw5Uk1KmcCqkllZajE1SQWKWwnLU/OdhjjljpuXZElXbm8eTa5VaHJcqmY2t0wmSGUdkWgr7VLqGjRrr48vrp8QgFnyajpHfB1dg9ogbFo8Qjv43PJot8e4m9RXdAGgQeXv7ib1Fd0AqY2yrtJpAMgnYpJ3lvvAgIOb4TikTB/i+4g/aAV6w1PQWj2fNSgYlkAbTHjwI6Q3j6ReFJ4CfqdcY7ah68dI1qJTLZKdus9sU5tKy7qNc6xIsF3LmvhyGZOQ/mLdGjqWHCrr8ozcscWpjlVCmcQ2EkMXz1tnFhZr6mDjcINrz3wq8rlVKALBumKuHcqssEdjvVMyh4J1bDVhE1aaQIIMEt22vGgPxhQ/YxnKaR0Su2GZtIklXnEO0qq0OIqJOUXHTBjoJLYqO3zgLUajpg+0HRwFHZ5x0vDEbZdvupfUT4RHR12+5ldRHhEdElJp5+XT8xPhXARKVBtp7+WT8xPhVAPIrGL21JwhaTIeWg7F96T5RREQQ6Re4/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88OSwcueOmS2jPwPDLJWl2DqGWWYyaC+7B7RB/zR4hAvY3K5QcsK/R8oKrt48vrp8Qjr42cmg3v7ib1Fd0AqIOr39xN6iu6AMRqswq1peWsbUq7jGdPwo0kCh6D3RmxHCPTFU9tM4JQtRyAJgKscgzZgGTmu+sF15SiqUsDWk5a+aBS6ZxRMChmAW84PjU7HCbIEIZIoA7ZPTXFALWVr4pI1qJINNgyH1iTcVuUtagp2UGBLuSz1eHEy8JKdlI8t/zbvmvR309QMQKVVBFYELZJKFEGDWUOyKDSIAKFK7YvFlzpZ47iiSdUXNyTWOGlftFOoViyuNLzA2de3oj1OGl8oRFtQrE6almiFaoozVavMRpehElpBPxHujOEIcxq+i0tpEumbmN1mNRu33UvqI8Ijo9u/3UvqJ8IjoEodPz/bJ+anwrgFkKYweaej+3T81PhVANJTWMZTludI+kAeTSpxJ+7wPLq3ZF7pCHk0+JL/V4oSsOKf7WvT5Rx8nbePR9C2EA9+2RSJxzwqUSCxoKEroS7OMtmUGaEkuYrr7VLCAJ7jE5lhPHJFMQocIfWYxhlrI2biPYL29LZ1pmJHFCeC+pLBVXLlQenZDl2XZKnTEoWoISSQAXctUBSwCKNqYUq1IFbFaig0qKFQ53HCbawOcT/wCvUTwSwbJwzVzbaatHo9ddCZfotvG6l4zJROmKlrUFh0FYUXZJUBU63w7asxIVdd42axSZ4VMMwe+CAlSQlfBwSiakroKksMAoMyHzL0m4SMa2rxdRUVOxAo4UR0a4dkIl+iSFJqFPhYEE7DwWYAmgzIB1GNRi3kZ2i2L/AOOMtWJc4tjEoswVwiXSRhl1SCwFCQ2uKrR0CSoJOBLoQpKQ5whalYHJqCClQPOptkMXXaVy0zFCoICTVNAsKSQEnUzFTagCaZw50tUq0nEAs1di6VEcKUoF+LiKTStDmQYLNzSl1ROZjFXOXD9MPqnYqV54o5d7jCApWIk6mACa1zKncGhApk9QLawLxodJJFCGoTztrFRHGTKdt3V6TLEAFgnaW/bBNYOPL66e8QN2EPMTqrXbkc37IJLt40rnWk71PHfDpzyaBfHuJvUV3Rn7xoF8e4m9RXdAEERVRIQpxGbzRU9MaMaDsjOFq4R6YSUMoFplnEqeUkcFRcdBgqlmIF6yEqQ6iEtUK2GM0wx6TCxFGyMNptrkk7XeK6RaSrZ2xKQVfC3PHC4frtMk82mjwO3tOKlmLJSwlJJ7OmKYl3Osxrx465GdMM5i80WkvN6odtr0+8VSUAViTddsMmYFjoPQc469sdCm1jPmivtSYmS7WicCUHbQ0O6IsxGIEiGMVDsqa9savo4Xko6Iy6wp4RjUdF5bSkDtPZG/rM6aZYPdS+onwiOjrD7tHVT3COgCi09H9un5ifCuAiUIONOvy6fmJ8KoCZQjNaiBpKkCUDlwx2liK7vpA9KDmLzSsumUP8idwb7wNW61CUnU5oH313Ry8k3Wsam2iamWha/0pBLmjtl9oAp1qVNBWt1LFCrYFcUM7J1sAKtnC7VOmTVPMILh0/CkNmzPnraseWxctM0plrV6MFITwClRYO+H9NcZqaOM6xrDx+qyy2hTEUDJZxzijlsO0564cQWAOwRKMmWRi4ZBJyzScwzk0Ool6l4mmzJKRWhwqSc3cHE42jg0O3sjdEiuQ5dyK1cjpyiemWQk1cCrZqNWdqZvQlsjXa2qUBQBzzB8jXLUwibZrOClIDYqnVTIKcnMilBsfVAU2Xd4QiXNAxklimvBdmZTUo5oWLEEiIs+WkqKVqKapzCSEgJw4ioCoYDV2PF5Js602d2NeES4wEalUDKqFZEZagTAtbpXtQl2BZ+OAuuFq1GbFss4ZVYStkrYFzkTwVIfalQBoc8QGw1ET7JeigQkMmZixBYKgVBqS1JdiCS/MxiFJsxZykgMUvxizqfD0NlXsYE21isS1y1JUgHCQoKTiSocE4Ug14JURnTg5whf6O3gJywaBQQpRAyYBqc38waWLjyuZSO8RnmhFmKbTMBSA0k0DgHEsNTL9J36o0KUrhS2+NHiEUmoLWg3v7ib1Fd0AaEwe3t7mb1Fd0AqYRCpiXSeg90ZsrjHpjSLQWlqP+J7ozSbNCcS1FkgOTBWjk+0JlpKlFgP9pAfed5qnK2IB4KfudphF73oZ6tiBxU/c88QkGLQ2koBiYm1KA1dMV6Z1YtZMhKw6Cx1jyjGUdcbwgzVlWZeFSJYzMTk2EvnEhFhAqaxm5SNSK70BPREdYaLxaA3NFBaZrqLZPSHC7Zz4eS1EFwT2RPk3osZsdvPFac4cBeOrmI7FNBLpP8AEavo8jDKS+pKfrU/aMRuoqM1CU/qWhPS6gPvG9WZAD9jbhCKNrAfZS+onuEdHlg91L6ifCI9gZUenX5dPzE+FUBMqDbTv8un5ifCqAiXEVRpWuskc7nbVm7KHdAFpLafSzMBT7OUpyeE6jhqhJyYgHNvpBrpaoApLFwHKhmBqfmFTAJZcClrSUqAFV1SAwyA11ITU6gmgjOudlNuCQmbLWual5ipjIBJSKAOTsSMRDVdmMNz7EJhSrCMH6ioseEtWoNTi0GTc5iykjh4ARLwYgzYwVLIKiEu6qk1FGIOWVXaVEoBAUgOo4WIJzwoIZnzxKOZSW2Qo3PsISgJSDUgEVrm+rgsFEVDGkO3LOxS2UgrQ9SQtkqOIg4xUGhprrnE8SAA5SrWTQ4nTwgGc0ajOM+kBF28GUocYkrIIDJx4ipyGZSSHpqI1PSphoiXhdIFFEknUC6cClDVuz5oaQfRqDr4NMLh6KBZgQdStRLdlHCUnClNAQX4DUCWUpxmXFGer9suTZOG2FIwktgSwYAJGJjliKlO+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uJvUV3QDJhENXlNCZKzzH60jGdKLZxZQ1cJXT+kHv3RsF/LCbPNUcgl90YJPnFais5qLwE1C3j00hIES09hyTOKSCDDYD59Mea4EuJd8fEN0KXe6dQJ6Yp2j2XWM+kb9r0mWq8VzKUA5oioFYUZesZQlOcajP3ktIj2OOcetCtLvQ+z4rZZ9gWDuBP2jabLMdL5OS3QKCMi/D8H+tlcwWfow742FApDDRpd/upfUT4RHR13+6l9RPhEdA5qPTs/26fmJ8KoCJRg308/Lp+YnwqgFlmsBgO0/tgCwku3AJOIimYYCrhndjk1HiisU5HCWDiVixlLFlHErEo4WABLKCebmEWOmaUm0rUtJPEQHqkEh35i1HJDMdtamyYMKGfCnEp3egVwSaNqDU2nXEVpJIWFLKmJWQCqrhmBGZozPXis0RrTbClaZaFcAYcIo6nANEYRhLrJD0pzBu/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7X/b4kLDGVhKQzLEwMwJ4ocv2c8CRtDVmZJM1QYrVtcMlKUBtlEDtc64KrEfaS+ujxCKHRVGGyyQ2aSodpcV10i1QD6aSztjTkdeNIrtoTGr0z9aVe/uJvUV3QCAQd3v7ib1Fd0AjxCKH8QLRhu+d/lhR+5QB+jxjCDURr34kpewLbUpB7AsecZBriMKVHNHAQo1iaJBpHgyj1o4hhEI9UGEeoFIQuFqoGga47KKuCISjOPVZR4kVeJUtRh1MMGJEqoiUG34aWQKmTFluCABXKr1HZGoSoCPwxswEhataltuH8wbFWEPXo59QjXwXsaWEezl9RPcI6OsBeVL6ie4R0DmodPvyyfmJ8K4A5Rg70/wDyyfmp8K4AkBozWoAdMvzk07ES1VcDDRwlhUuIoFqDkAAh1ZitS5S78IcJVRs5yYIPxClrFpllIdK5dKFnBOIFhTjatsC6MScRDkhnZ2ANM9fCfpLwtRYWe2AKIYEkBA2MAMyHfiuAPiNC8S0SkngZpBbOj1fIZjUMtozido7oPMtCTNXMKOFlVyHImAlqK6KVziznaCTRaJRC0zJeJOMqfgpSxIKHY4gAOzngN7QrFhVMQTNUCoqlglICQteFEti4Sch+4wQ2fRNSgFTFJBPGSzhn4IbUMIqnJzrYRYWXRGzy5kuYlKsUtSlpBWVDEpnLKfLCGZsok39ekyQECXIXPKswksEhwHJY7fpFsaCci5sa0+kDhUyd6NyXLYBic4aHhNTMjmi0ufR1aZikkOhqlsILYhQsXU+FwdQfmi4sF4LnOZtmXJUiicRlrcKzwlJ/x2fxbJLCmuo7dvPEvgZvi4UrnSfZ+y9IETGYJKcL1S9QTQs2tw1Yno0WswCgmWEhaQggPQB+LmxOIvtYbIt1TKtvj0ppWIKO2aLSCkYcSSlCkDCdSs359kUd+WNgcDpAwyEghirAQrGWDElS2BpBfaklMtQlhjhOEUIdqMKCBTSe1qlWVK5tCCl04g1V1J2pCRRujXEZfq9u6WEIShOSEpTnsAA+jb4lSJnt5IamNG/EIrrtIwnCQRkCCS4YMa8zfSJtgVitEnZjQ37hDl0J202+PcTeorugBEH18e4m9RXdAEjXCwpNNkYrBP5khX7VA/aMXVnG/W2zibLmSzktKknZUNGKiylClS1hlJJChzihia2rMUcFRdC70kZQ2bsTzwbi3VUDHLOUWC7q2KPbCP8AilDIgwbhm0F4WYkG7ZmwQk2JetJ7IdwmjWPEZwsyCNRj1KDz7ojuPCl4WiHEjak7oUmWDkewwrj9ap+HMsf0g65P/wBgvnAFNebfA5oVKKbLLCgxANGrmT/MXtoOW2LLpmdja7R7KX1E+ER0KsA9lL6ifCI6JhQ6ffl0fNT4VwAwefiD+WR81PhXGfhdYKYpNN7EtclM2U+KU5IAclCuMwzowygduGxqUymQCUpmOP1HEpyouAkMQKD9R2tGiIXFHarjUmaqZJ9GUKSpKpSnA4QqQagAvUNERJc6wEYUgpCThyNSyXNanY+tonRVXTbXPo1JUiYlOIhVQUuRiSsUIcGmYpEudeCE8ZQDgkDWQKkiApgTHol69j/79Ih/8kgB8X8/6xjlXzKAdSgAaOVJAftMUXKYqWDqrHgENy7xklmmIrky0116jElxtH+9Ea1Bs0Uw2hSnANWFTk5pkNhqc6RJJAzIHTSEqIHRDoGZggI05nS0lXpEuMMsh04grhLJSA9OIkdr1aDYzSdVP9aIdtsSJoZYqHwqFFJJSUkoVqLKNYCptGZ5XZpSi7lLEkYSSklLkdCYtbuT/cy6/wDYgtur9YYsdmTKQiUkkiWnCCczlU9rw5YR/eSgNZST2KDV3xWbU4alfPuJvUV3QAJU0H99fl5vUV3GM9JhjJ5BgV0z0ZM720ge1/Wn4gNfTl0wTJhzFEWKi1FBKVgpIzBBB3GH02pJ1iNatt3yZwPppSVc5AO45wPWn8PrMovLUuXzBlD6wesqBPpBzGHEzBsgkm/h2f0TweskjuMRF6B2kDgrQr/0R3iMXx7My0qkTBDoIhyZoxbUf9RV0FJ+8Q59itMvjyZg/wDJ+2UYvivxv3P+iB2Rwkp2RBFqIooEcxcH6w6m2xi+POH2lR7VxyMgA5P8QwsxItCcRxJZ9Y1RHwmpIaO2Lnk0f8OrapcpaVOQkgJJ56tBXNVwgNdPqYoPw/u/BZgrWslXQ1AIIQfapTqJHTR41eTjwO7IOAjqp7hHse2fip6B3R0LAa/ET8sn5qfCuM6SqNV0qudVqkiWhSUkLCnUCQwCg1OmBZGgE4f90v8AaqAwNJVCws6oJfUOdy0v9qo99RJvLS9yoNHYd9O2pugmPFTAcw/TXc8EvqNN5WXuVHeos3lZe5UPICc2ySVcaVLV0pBy6YRLu2QmokSukS0D7QX+os3lZe5UeDQSbysvcqHdIOVdNmLvIlF2zQk5O2fSY9N2SCAPRS2GQwpYdFKQYnQSbysvcqPPUSbysvcqIbCBuqSW9mmmsUMRJmjdnJBwmgw8Y7yzVzrzmDsaDTuWl/tV5x76jzeVlv0KiW2dnRlI91aLRKaqQiatgeqSzZROuq7pknjWmfN66gRm+RfWTr5oN06ETdc2X2JVHvqRN5VG5UW/4df0OSgSSOZ37f5jrp/OSwRmUgdhf790X1p0BmLFZqH1FlU/iHbFoRMlzZa/SS2QdQU7OCRs1RbAsvr8vN6iu4xniso0i3yDMlrQCAVJKQTlUQM+qa+URuMQD6Y9i/8AVNfKI3GPRomvlEbjElC8clUX50UXyiNxjhorM5RG4xJRY4WlcXQ0VmcojcY9Giy+URuMFMql9KY9C4uxouv40bjHHRdfxp3GNIP2ixS5vHQhXSATvivtOi9lW5MpIJzIpubKC8aLL5RO4w4dGl8ol+gxbTMbX+HyC5lTSg7FBw3TnC7u0DSlQM5eNI/SkYXbJ3ekaajRxetadxjho6v407jFtaVFmlABhqb7wwkAzXOaQ/1/+Req0fm/pmoD6ikntGwxyNG1YgorTTOhrAV/Yg0tA/xT3COhcpLADYAI6Jl//9k="/>
          <p:cNvSpPr/>
          <p:nvPr/>
        </p:nvSpPr>
        <p:spPr>
          <a:xfrm>
            <a:off x="16168688" y="2589213"/>
            <a:ext cx="287337" cy="288925"/>
          </a:xfrm>
          <a:prstGeom prst="rect">
            <a:avLst/>
          </a:prstGeom>
          <a:noFill/>
          <a:ln>
            <a:noFill/>
          </a:ln>
        </p:spPr>
        <p:txBody>
          <a:bodyPr wrap="square" lIns="91425" tIns="45700" rIns="91425" bIns="45700" anchor="t" anchorCtr="0">
            <a:noAutofit/>
          </a:bodyPr>
          <a:lstStyle/>
          <a:p>
            <a:pPr marL="0" marR="0" lvl="0" indent="-137985" algn="ctr" rtl="0">
              <a:spcBef>
                <a:spcPts val="0"/>
              </a:spcBef>
              <a:spcAft>
                <a:spcPts val="0"/>
              </a:spcAft>
              <a:buClr>
                <a:schemeClr val="dk1"/>
              </a:buClr>
              <a:buFont typeface="Times New Roman"/>
              <a:buNone/>
            </a:pPr>
            <a:endParaRPr sz="2173" b="0" i="0" u="none" strike="noStrike" cap="none">
              <a:solidFill>
                <a:schemeClr val="dk1"/>
              </a:solidFill>
              <a:latin typeface="Tahoma"/>
              <a:ea typeface="Tahoma"/>
              <a:cs typeface="Tahoma"/>
              <a:sym typeface="Tahoma"/>
            </a:endParaRPr>
          </a:p>
        </p:txBody>
      </p:sp>
      <p:sp>
        <p:nvSpPr>
          <p:cNvPr id="33" name="Shape 33"/>
          <p:cNvSpPr/>
          <p:nvPr/>
        </p:nvSpPr>
        <p:spPr>
          <a:xfrm>
            <a:off x="4063576" y="1899683"/>
            <a:ext cx="24280708" cy="2345746"/>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800" b="1" i="0" u="none" strike="noStrike" cap="none" dirty="0">
                <a:solidFill>
                  <a:srgbClr val="00B050"/>
                </a:solidFill>
                <a:latin typeface="Tahoma"/>
                <a:ea typeface="Tahoma"/>
                <a:cs typeface="Tahoma"/>
                <a:sym typeface="Tahoma"/>
              </a:rPr>
              <a:t>ESTUDANDO PARA O ENEM DE FORMA INVERTIDA</a:t>
            </a:r>
          </a:p>
          <a:p>
            <a:pPr marL="0" marR="0" lvl="0" indent="0" algn="ctr" rtl="0">
              <a:spcBef>
                <a:spcPts val="0"/>
              </a:spcBef>
              <a:spcAft>
                <a:spcPts val="0"/>
              </a:spcAft>
              <a:buSzPct val="25000"/>
              <a:buNone/>
            </a:pPr>
            <a:r>
              <a:rPr lang="pt-BR" sz="4800" b="1" i="0" u="none" strike="noStrike" cap="none" dirty="0">
                <a:solidFill>
                  <a:srgbClr val="00B050"/>
                </a:solidFill>
                <a:latin typeface="Tahoma"/>
                <a:ea typeface="Tahoma"/>
                <a:cs typeface="Tahoma"/>
                <a:sym typeface="Tahoma"/>
              </a:rPr>
              <a:t> </a:t>
            </a:r>
            <a:r>
              <a:rPr lang="pt-BR" sz="4800" i="0" u="none" strike="noStrike" cap="none" dirty="0">
                <a:solidFill>
                  <a:srgbClr val="FF0000"/>
                </a:solidFill>
                <a:latin typeface="Tahoma"/>
                <a:ea typeface="Tahoma"/>
                <a:cs typeface="Tahoma"/>
                <a:sym typeface="Tahoma"/>
              </a:rPr>
              <a:t>Assunto: </a:t>
            </a:r>
            <a:r>
              <a:rPr lang="pt-BR" sz="4800" b="1" i="0" u="none" strike="noStrike" cap="none" dirty="0">
                <a:solidFill>
                  <a:schemeClr val="dk2"/>
                </a:solidFill>
                <a:latin typeface="Tahoma"/>
                <a:ea typeface="Tahoma"/>
                <a:cs typeface="Tahoma"/>
                <a:sym typeface="Tahoma"/>
              </a:rPr>
              <a:t>Química</a:t>
            </a:r>
          </a:p>
        </p:txBody>
      </p:sp>
      <p:pic>
        <p:nvPicPr>
          <p:cNvPr id="36" name="Shape 36"/>
          <p:cNvPicPr preferRelativeResize="0"/>
          <p:nvPr/>
        </p:nvPicPr>
        <p:blipFill rotWithShape="1">
          <a:blip r:embed="rId4">
            <a:alphaModFix/>
          </a:blip>
          <a:srcRect/>
          <a:stretch/>
        </p:blipFill>
        <p:spPr>
          <a:xfrm>
            <a:off x="2796261" y="5436004"/>
            <a:ext cx="28869790" cy="31802740"/>
          </a:xfrm>
          <a:prstGeom prst="rect">
            <a:avLst/>
          </a:prstGeom>
          <a:noFill/>
          <a:ln>
            <a:noFill/>
          </a:ln>
        </p:spPr>
      </p:pic>
      <p:sp>
        <p:nvSpPr>
          <p:cNvPr id="37" name="Shape 37"/>
          <p:cNvSpPr txBox="1"/>
          <p:nvPr/>
        </p:nvSpPr>
        <p:spPr>
          <a:xfrm>
            <a:off x="13099312" y="8553691"/>
            <a:ext cx="7464056" cy="3695015"/>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algn="ctr">
              <a:buSzPct val="25000"/>
            </a:pPr>
            <a:r>
              <a:rPr lang="pt-BR" sz="4000" b="1" i="0" u="none" strike="noStrike" cap="none" dirty="0">
                <a:solidFill>
                  <a:schemeClr val="dk1"/>
                </a:solidFill>
                <a:sym typeface="Arial"/>
              </a:rPr>
              <a:t>Questão </a:t>
            </a:r>
            <a:r>
              <a:rPr lang="pt-BR" sz="4000" b="1" dirty="0">
                <a:solidFill>
                  <a:schemeClr val="dk1"/>
                </a:solidFill>
              </a:rPr>
              <a:t>básica </a:t>
            </a:r>
          </a:p>
          <a:p>
            <a:pPr lvl="0" algn="ctr">
              <a:buSzPct val="25000"/>
            </a:pPr>
            <a:r>
              <a:rPr lang="pt-BR" sz="4000" b="1" dirty="0">
                <a:solidFill>
                  <a:schemeClr val="dk1"/>
                </a:solidFill>
              </a:rPr>
              <a:t>Qual é</a:t>
            </a:r>
          </a:p>
          <a:p>
            <a:pPr lvl="0" algn="ctr">
              <a:buSzPct val="25000"/>
            </a:pPr>
            <a:r>
              <a:rPr lang="pt-BR" sz="4000" b="1" dirty="0">
                <a:solidFill>
                  <a:schemeClr val="dk1"/>
                </a:solidFill>
              </a:rPr>
              <a:t>a concentração final, em mol/, de sacarose nesse</a:t>
            </a:r>
          </a:p>
          <a:p>
            <a:pPr lvl="0" algn="ctr">
              <a:buSzPct val="25000"/>
            </a:pPr>
            <a:r>
              <a:rPr lang="pt-BR" sz="4000" b="1" dirty="0">
                <a:solidFill>
                  <a:schemeClr val="dk1"/>
                </a:solidFill>
              </a:rPr>
              <a:t>cafezinho?</a:t>
            </a:r>
          </a:p>
          <a:p>
            <a:pPr marL="0" marR="0" lvl="0" indent="0" algn="just" rtl="0">
              <a:spcBef>
                <a:spcPts val="0"/>
              </a:spcBef>
              <a:spcAft>
                <a:spcPts val="0"/>
              </a:spcAft>
              <a:buNone/>
            </a:pPr>
            <a:endParaRPr sz="3200" b="0" i="0" u="none" strike="noStrike" cap="none" dirty="0">
              <a:solidFill>
                <a:schemeClr val="dk1"/>
              </a:solidFill>
              <a:latin typeface="Arial"/>
              <a:ea typeface="Arial"/>
              <a:cs typeface="Arial"/>
              <a:sym typeface="Arial"/>
            </a:endParaRPr>
          </a:p>
        </p:txBody>
      </p:sp>
      <p:sp>
        <p:nvSpPr>
          <p:cNvPr id="38" name="Shape 38"/>
          <p:cNvSpPr txBox="1"/>
          <p:nvPr/>
        </p:nvSpPr>
        <p:spPr>
          <a:xfrm>
            <a:off x="22887895" y="6812998"/>
            <a:ext cx="7455368" cy="9893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Metodológico</a:t>
            </a:r>
          </a:p>
        </p:txBody>
      </p:sp>
      <p:sp>
        <p:nvSpPr>
          <p:cNvPr id="39" name="Shape 39"/>
          <p:cNvSpPr txBox="1"/>
          <p:nvPr/>
        </p:nvSpPr>
        <p:spPr>
          <a:xfrm>
            <a:off x="3785755" y="6633162"/>
            <a:ext cx="6471655" cy="101611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88900" algn="l" rtl="0">
              <a:lnSpc>
                <a:spcPct val="100000"/>
              </a:lnSpc>
              <a:spcBef>
                <a:spcPts val="0"/>
              </a:spcBef>
              <a:spcAft>
                <a:spcPts val="0"/>
              </a:spcAft>
              <a:buClr>
                <a:schemeClr val="dk1"/>
              </a:buClr>
              <a:buFont typeface="Tahoma"/>
              <a:buNone/>
            </a:pPr>
            <a:endParaRPr sz="1400" b="1" i="0" u="none" strike="noStrike" cap="none" dirty="0">
              <a:solidFill>
                <a:schemeClr val="dk1"/>
              </a:solidFill>
              <a:latin typeface="Times New Roman"/>
              <a:ea typeface="Times New Roman"/>
              <a:cs typeface="Times New Roman"/>
              <a:sym typeface="Times New Roman"/>
            </a:endParaRPr>
          </a:p>
          <a:p>
            <a:pPr marL="0" marR="0" lvl="0" indent="-279400" algn="l" rtl="0">
              <a:lnSpc>
                <a:spcPct val="100000"/>
              </a:lnSpc>
              <a:spcBef>
                <a:spcPts val="0"/>
              </a:spcBef>
              <a:spcAft>
                <a:spcPts val="0"/>
              </a:spcAft>
              <a:buClr>
                <a:schemeClr val="dk1"/>
              </a:buClr>
              <a:buSzPct val="100000"/>
              <a:buFont typeface="Cambria"/>
              <a:buNone/>
            </a:pPr>
            <a:r>
              <a:rPr lang="pt-BR" sz="5400" b="1" i="0" u="none" strike="noStrike" cap="none" dirty="0">
                <a:solidFill>
                  <a:schemeClr val="dk1"/>
                </a:solidFill>
                <a:latin typeface="Cambria"/>
                <a:ea typeface="Cambria"/>
                <a:cs typeface="Cambria"/>
                <a:sym typeface="Cambria"/>
              </a:rPr>
              <a:t>Domínio Conceitual</a:t>
            </a:r>
          </a:p>
        </p:txBody>
      </p:sp>
      <p:sp>
        <p:nvSpPr>
          <p:cNvPr id="40" name="Shape 40"/>
          <p:cNvSpPr txBox="1"/>
          <p:nvPr/>
        </p:nvSpPr>
        <p:spPr>
          <a:xfrm>
            <a:off x="382773" y="24129469"/>
            <a:ext cx="12822866" cy="2090419"/>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l" rtl="0">
              <a:lnSpc>
                <a:spcPct val="100000"/>
              </a:lnSpc>
              <a:spcBef>
                <a:spcPts val="0"/>
              </a:spcBef>
              <a:spcAft>
                <a:spcPts val="0"/>
              </a:spcAft>
              <a:buClr>
                <a:schemeClr val="dk1"/>
              </a:buClr>
              <a:buSzPct val="100000"/>
              <a:buFont typeface="Arial"/>
              <a:buNone/>
            </a:pPr>
            <a:r>
              <a:rPr lang="pt-BR" sz="4000" b="1" i="0" u="none" strike="noStrike" cap="none" dirty="0">
                <a:solidFill>
                  <a:schemeClr val="dk1"/>
                </a:solidFill>
                <a:latin typeface="Arial"/>
                <a:ea typeface="Arial"/>
                <a:cs typeface="Arial"/>
                <a:sym typeface="Arial"/>
              </a:rPr>
              <a:t>Conceitos: </a:t>
            </a:r>
          </a:p>
          <a:p>
            <a:pPr marL="0" marR="0" lvl="0" indent="-177800" algn="l" rtl="0">
              <a:lnSpc>
                <a:spcPct val="100000"/>
              </a:lnSpc>
              <a:spcBef>
                <a:spcPts val="0"/>
              </a:spcBef>
              <a:spcAft>
                <a:spcPts val="0"/>
              </a:spcAft>
              <a:buClr>
                <a:srgbClr val="000000"/>
              </a:buClr>
              <a:buSzPct val="100000"/>
              <a:buFont typeface="Arial"/>
              <a:buNone/>
            </a:pPr>
            <a:r>
              <a:rPr lang="pt-BR" sz="4000" b="0" i="0" u="none" strike="noStrike" cap="none" dirty="0">
                <a:solidFill>
                  <a:srgbClr val="000000"/>
                </a:solidFill>
                <a:latin typeface="Arial"/>
                <a:ea typeface="Arial"/>
                <a:cs typeface="Arial"/>
                <a:sym typeface="Arial"/>
              </a:rPr>
              <a:t>Soluções, experimentos</a:t>
            </a:r>
            <a:r>
              <a:rPr lang="pt-BR" sz="2800" b="0" i="0" u="none" strike="noStrike" cap="none" dirty="0">
                <a:solidFill>
                  <a:srgbClr val="000000"/>
                </a:solidFill>
                <a:latin typeface="Arial"/>
                <a:ea typeface="Arial"/>
                <a:cs typeface="Arial"/>
                <a:sym typeface="Arial"/>
              </a:rPr>
              <a:t>.</a:t>
            </a:r>
          </a:p>
        </p:txBody>
      </p:sp>
      <p:sp>
        <p:nvSpPr>
          <p:cNvPr id="41" name="Shape 41"/>
          <p:cNvSpPr txBox="1"/>
          <p:nvPr/>
        </p:nvSpPr>
        <p:spPr>
          <a:xfrm>
            <a:off x="376543" y="10351509"/>
            <a:ext cx="11664690" cy="13401626"/>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r>
              <a:rPr lang="pt-BR" sz="4000" b="1" i="0" u="none" strike="noStrike" cap="none" dirty="0">
                <a:solidFill>
                  <a:schemeClr val="dk1"/>
                </a:solidFill>
                <a:sym typeface="Arial"/>
              </a:rPr>
              <a:t>Princípios: </a:t>
            </a:r>
            <a:r>
              <a:rPr lang="pt-BR" sz="4000" dirty="0"/>
              <a:t> </a:t>
            </a:r>
          </a:p>
          <a:p>
            <a:r>
              <a:rPr lang="pt-BR" sz="4000" dirty="0"/>
              <a:t>As concentrações das soluções podem ser medidas usando-se diferentes unidades ou relações numéricas, que dependem das grandezas que estão sendo relacionadas. As principais concentrações usadas são as mostradas abaixo. Ao observar as fórmulas matemáticas delas, observe que são usados índices para diferenciar quando se trata do soluto, do solvente e da solução:</a:t>
            </a:r>
          </a:p>
          <a:p>
            <a:endParaRPr lang="pt-BR" sz="4000" dirty="0"/>
          </a:p>
          <a:p>
            <a:r>
              <a:rPr lang="pt-BR" sz="4000" dirty="0">
                <a:solidFill>
                  <a:srgbClr val="FF0000"/>
                </a:solidFill>
              </a:rPr>
              <a:t>Concentração comum</a:t>
            </a:r>
            <a:r>
              <a:rPr lang="pt-BR" sz="4000" dirty="0">
                <a:solidFill>
                  <a:srgbClr val="C00000"/>
                </a:solidFill>
              </a:rPr>
              <a:t>: </a:t>
            </a:r>
            <a:r>
              <a:rPr lang="pt-BR" sz="4000" dirty="0"/>
              <a:t>C = m / V</a:t>
            </a:r>
          </a:p>
          <a:p>
            <a:r>
              <a:rPr lang="pt-BR" sz="4000" dirty="0"/>
              <a:t>Molaridade: M = n1 / V ou M = m / M1.V</a:t>
            </a:r>
          </a:p>
          <a:p>
            <a:r>
              <a:rPr lang="pt-BR" sz="4000" dirty="0">
                <a:solidFill>
                  <a:srgbClr val="C00000"/>
                </a:solidFill>
              </a:rPr>
              <a:t>Concentração em Título:</a:t>
            </a:r>
            <a:r>
              <a:rPr lang="pt-BR" sz="4000" dirty="0"/>
              <a:t> </a:t>
            </a:r>
            <a:r>
              <a:rPr lang="fr-FR" sz="4000" dirty="0"/>
              <a:t>T = m1 / m ou T = m1 / m1 + m2</a:t>
            </a:r>
          </a:p>
          <a:p>
            <a:r>
              <a:rPr lang="pt-BR" sz="4000" dirty="0">
                <a:solidFill>
                  <a:srgbClr val="C00000"/>
                </a:solidFill>
              </a:rPr>
              <a:t>Partes por milhão: </a:t>
            </a:r>
            <a:r>
              <a:rPr lang="pt-BR" sz="4000" dirty="0"/>
              <a:t>1 </a:t>
            </a:r>
            <a:r>
              <a:rPr lang="pt-BR" sz="4000" dirty="0" err="1"/>
              <a:t>ppm</a:t>
            </a:r>
            <a:r>
              <a:rPr lang="pt-BR" sz="4000" dirty="0"/>
              <a:t> = 1 parte de soluto / 106 de solução</a:t>
            </a:r>
          </a:p>
          <a:p>
            <a:r>
              <a:rPr lang="pt-BR" sz="4000" dirty="0">
                <a:solidFill>
                  <a:srgbClr val="C00000"/>
                </a:solidFill>
              </a:rPr>
              <a:t>Concentração Molar:</a:t>
            </a:r>
            <a:r>
              <a:rPr lang="pt-BR" sz="4000" dirty="0"/>
              <a:t> </a:t>
            </a:r>
            <a:r>
              <a:rPr lang="pl-PL" sz="4000" dirty="0"/>
              <a:t>W = 1000 . m1 / m2. M1</a:t>
            </a:r>
            <a:endParaRPr lang="pt-BR" sz="4000" dirty="0"/>
          </a:p>
          <a:p>
            <a:r>
              <a:rPr lang="pt-BR" sz="4000" dirty="0">
                <a:solidFill>
                  <a:srgbClr val="C00000"/>
                </a:solidFill>
              </a:rPr>
              <a:t>Relação entre as concentrações: </a:t>
            </a:r>
            <a:r>
              <a:rPr lang="pt-BR" sz="4000" dirty="0"/>
              <a:t>C = 1000 . d . T</a:t>
            </a:r>
          </a:p>
          <a:p>
            <a:endParaRPr lang="pt-BR" sz="4000" dirty="0"/>
          </a:p>
        </p:txBody>
      </p:sp>
      <p:sp>
        <p:nvSpPr>
          <p:cNvPr id="42" name="Shape 42"/>
          <p:cNvSpPr txBox="1"/>
          <p:nvPr/>
        </p:nvSpPr>
        <p:spPr>
          <a:xfrm>
            <a:off x="340796" y="8594897"/>
            <a:ext cx="11482608" cy="131464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indent="-203200">
              <a:buClr>
                <a:schemeClr val="dk1"/>
              </a:buClr>
              <a:buSzPct val="100000"/>
            </a:pPr>
            <a:r>
              <a:rPr lang="pt-BR" sz="4000" b="1" i="0" u="none" strike="noStrike" cap="none" dirty="0">
                <a:solidFill>
                  <a:schemeClr val="dk1"/>
                </a:solidFill>
                <a:latin typeface="+mj-lt"/>
                <a:ea typeface="Cambria"/>
                <a:cs typeface="Cambria"/>
                <a:sym typeface="Cambria"/>
              </a:rPr>
              <a:t>Teoria</a:t>
            </a:r>
            <a:r>
              <a:rPr lang="pt-BR" sz="4000" b="1" i="0" u="none" strike="noStrike" cap="none" dirty="0">
                <a:solidFill>
                  <a:schemeClr val="dk1"/>
                </a:solidFill>
                <a:latin typeface="Cambria"/>
                <a:ea typeface="Cambria"/>
                <a:cs typeface="Cambria"/>
                <a:sym typeface="Cambria"/>
              </a:rPr>
              <a:t>: </a:t>
            </a:r>
            <a:r>
              <a:rPr lang="pt-BR" sz="4000" b="0" i="0" u="none" strike="noStrike" cap="none" dirty="0">
                <a:solidFill>
                  <a:schemeClr val="dk1"/>
                </a:solidFill>
                <a:latin typeface="Cambria"/>
                <a:ea typeface="Cambria"/>
                <a:cs typeface="Cambria"/>
                <a:sym typeface="Cambria"/>
              </a:rPr>
              <a:t> </a:t>
            </a:r>
            <a:r>
              <a:rPr lang="pt-BR" sz="4000" dirty="0">
                <a:solidFill>
                  <a:schemeClr val="dk1"/>
                </a:solidFill>
                <a:latin typeface="Arial" panose="020B0604020202020204" pitchFamily="34" charset="0"/>
                <a:ea typeface="Cambria"/>
                <a:cs typeface="Arial" panose="020B0604020202020204" pitchFamily="34" charset="0"/>
                <a:sym typeface="Cambria"/>
              </a:rPr>
              <a:t>Concentração das Soluções</a:t>
            </a:r>
            <a:endParaRPr lang="pt-BR" sz="3200" dirty="0">
              <a:solidFill>
                <a:schemeClr val="dk1"/>
              </a:solidFill>
              <a:latin typeface="Arial" panose="020B0604020202020204" pitchFamily="34" charset="0"/>
              <a:ea typeface="Cambria"/>
              <a:cs typeface="Arial" panose="020B0604020202020204" pitchFamily="34" charset="0"/>
              <a:sym typeface="Cambria"/>
            </a:endParaRPr>
          </a:p>
        </p:txBody>
      </p:sp>
      <p:sp>
        <p:nvSpPr>
          <p:cNvPr id="44" name="Shape 44"/>
          <p:cNvSpPr txBox="1"/>
          <p:nvPr/>
        </p:nvSpPr>
        <p:spPr>
          <a:xfrm>
            <a:off x="18889498" y="29783775"/>
            <a:ext cx="13356773" cy="692513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76200" algn="l" rtl="0">
              <a:lnSpc>
                <a:spcPct val="100000"/>
              </a:lnSpc>
              <a:spcBef>
                <a:spcPts val="0"/>
              </a:spcBef>
              <a:spcAft>
                <a:spcPts val="0"/>
              </a:spcAft>
              <a:buClr>
                <a:schemeClr val="dk1"/>
              </a:buClr>
              <a:buFont typeface="Tahoma"/>
              <a:buNone/>
            </a:pPr>
            <a:endParaRPr sz="1200" b="1" i="0" u="none" strike="noStrike" cap="none" dirty="0">
              <a:solidFill>
                <a:schemeClr val="dk1"/>
              </a:solidFill>
              <a:latin typeface="Times New Roman"/>
              <a:ea typeface="Times New Roman"/>
              <a:cs typeface="Times New Roman"/>
              <a:sym typeface="Times New Roman"/>
            </a:endParaRPr>
          </a:p>
          <a:p>
            <a:pPr lvl="0" algn="just">
              <a:buSzPct val="25000"/>
            </a:pPr>
            <a:r>
              <a:rPr lang="pt-BR" sz="4000" b="1" i="0" u="none" strike="noStrike" cap="none" dirty="0">
                <a:solidFill>
                  <a:schemeClr val="dk1"/>
                </a:solidFill>
                <a:sym typeface="Arial"/>
              </a:rPr>
              <a:t>Registros / Dados: </a:t>
            </a:r>
            <a:r>
              <a:rPr lang="pt-BR" sz="4000" i="0" u="none" strike="noStrike" cap="none" dirty="0">
                <a:solidFill>
                  <a:schemeClr val="dk1"/>
                </a:solidFill>
                <a:sym typeface="Arial"/>
              </a:rPr>
              <a:t>Opções</a:t>
            </a:r>
            <a:r>
              <a:rPr lang="pt-BR" sz="4000" dirty="0">
                <a:solidFill>
                  <a:schemeClr val="dk1"/>
                </a:solidFill>
              </a:rPr>
              <a:t>: Suponha que uma pessoa, para adoçar seu cafezinho,</a:t>
            </a:r>
          </a:p>
          <a:p>
            <a:pPr lvl="0" algn="just">
              <a:buSzPct val="25000"/>
            </a:pPr>
            <a:r>
              <a:rPr lang="pt-BR" sz="4000" dirty="0">
                <a:solidFill>
                  <a:schemeClr val="dk1"/>
                </a:solidFill>
              </a:rPr>
              <a:t>tenha utilizado 3,42g de sacarose (massa molar igual a</a:t>
            </a:r>
          </a:p>
          <a:p>
            <a:pPr lvl="0" algn="just">
              <a:buSzPct val="25000"/>
            </a:pPr>
            <a:r>
              <a:rPr lang="pt-BR" sz="4000" dirty="0">
                <a:solidFill>
                  <a:schemeClr val="dk1"/>
                </a:solidFill>
              </a:rPr>
              <a:t>342 g/mol) para uma xícara de 50 m do líquido. Qual é</a:t>
            </a:r>
          </a:p>
          <a:p>
            <a:pPr lvl="0" algn="just">
              <a:buSzPct val="25000"/>
            </a:pPr>
            <a:r>
              <a:rPr lang="pt-BR" sz="4000" dirty="0">
                <a:solidFill>
                  <a:schemeClr val="dk1"/>
                </a:solidFill>
              </a:rPr>
              <a:t>a concentração final, em mol/, de sacarose nesse</a:t>
            </a:r>
          </a:p>
          <a:p>
            <a:pPr lvl="0" algn="just">
              <a:buSzPct val="25000"/>
            </a:pPr>
            <a:r>
              <a:rPr lang="pt-BR" sz="4000" dirty="0">
                <a:solidFill>
                  <a:schemeClr val="dk1"/>
                </a:solidFill>
              </a:rPr>
              <a:t>cafezinho?</a:t>
            </a:r>
            <a:endParaRPr lang="pt-BR" sz="4000" i="0" u="none" strike="noStrike" cap="none" dirty="0">
              <a:solidFill>
                <a:schemeClr val="dk1"/>
              </a:solidFill>
              <a:sym typeface="Arial"/>
            </a:endParaRPr>
          </a:p>
          <a:p>
            <a:pPr marL="742950" indent="-742950">
              <a:buAutoNum type="alphaUcPeriod"/>
            </a:pPr>
            <a:r>
              <a:rPr lang="pt-BR" sz="4000" dirty="0"/>
              <a:t>0,02</a:t>
            </a:r>
          </a:p>
          <a:p>
            <a:r>
              <a:rPr lang="pt-BR" sz="4000" dirty="0"/>
              <a:t>B. 0,2 (Resposta certa)</a:t>
            </a:r>
          </a:p>
          <a:p>
            <a:r>
              <a:rPr lang="pt-BR" sz="4000" dirty="0"/>
              <a:t>C. 2</a:t>
            </a:r>
          </a:p>
          <a:p>
            <a:r>
              <a:rPr lang="pt-BR" sz="4000" dirty="0"/>
              <a:t>D. 200</a:t>
            </a:r>
          </a:p>
          <a:p>
            <a:r>
              <a:rPr lang="pt-BR" sz="4000" dirty="0"/>
              <a:t>E. 2000</a:t>
            </a:r>
          </a:p>
          <a:p>
            <a:pPr marL="0" marR="0" lvl="0" indent="0" algn="just" rtl="0">
              <a:spcBef>
                <a:spcPts val="0"/>
              </a:spcBef>
              <a:spcAft>
                <a:spcPts val="0"/>
              </a:spcAft>
              <a:buSzPct val="25000"/>
              <a:buNone/>
            </a:pPr>
            <a:endParaRPr lang="pt-BR" sz="2800" b="0" i="0" u="none" strike="noStrike" cap="none" dirty="0">
              <a:solidFill>
                <a:schemeClr val="dk1"/>
              </a:solidFill>
              <a:latin typeface="Arial"/>
              <a:ea typeface="Arial"/>
              <a:cs typeface="Arial"/>
              <a:sym typeface="Arial"/>
            </a:endParaRPr>
          </a:p>
        </p:txBody>
      </p:sp>
      <p:sp>
        <p:nvSpPr>
          <p:cNvPr id="46" name="Shape 46"/>
          <p:cNvSpPr txBox="1"/>
          <p:nvPr/>
        </p:nvSpPr>
        <p:spPr>
          <a:xfrm>
            <a:off x="20221898" y="23370593"/>
            <a:ext cx="11887200" cy="552893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l" rtl="0">
              <a:spcBef>
                <a:spcPts val="0"/>
              </a:spcBef>
              <a:spcAft>
                <a:spcPts val="0"/>
              </a:spcAft>
              <a:buSzPct val="25000"/>
              <a:buNone/>
            </a:pPr>
            <a:r>
              <a:rPr lang="pt-BR" sz="3200" b="1" i="0" u="none" strike="noStrike" cap="none" dirty="0">
                <a:solidFill>
                  <a:schemeClr val="dk1"/>
                </a:solidFill>
                <a:latin typeface="Arial"/>
                <a:ea typeface="Arial"/>
                <a:cs typeface="Arial"/>
                <a:sym typeface="Arial"/>
              </a:rPr>
              <a:t>Transformações:</a:t>
            </a:r>
            <a:endParaRPr lang="pt-BR" sz="3200" dirty="0">
              <a:solidFill>
                <a:schemeClr val="dk1"/>
              </a:solidFill>
              <a:latin typeface="Arial"/>
              <a:ea typeface="Arial"/>
              <a:cs typeface="Arial"/>
              <a:sym typeface="Arial"/>
            </a:endParaRPr>
          </a:p>
        </p:txBody>
      </p:sp>
      <p:sp>
        <p:nvSpPr>
          <p:cNvPr id="48" name="Shape 48"/>
          <p:cNvSpPr txBox="1"/>
          <p:nvPr/>
        </p:nvSpPr>
        <p:spPr>
          <a:xfrm>
            <a:off x="20350716" y="19944428"/>
            <a:ext cx="11844670" cy="2825687"/>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lvl="0" indent="-177800" algn="just">
              <a:buClr>
                <a:schemeClr val="dk1"/>
              </a:buClr>
              <a:buSzPct val="100000"/>
            </a:pPr>
            <a:r>
              <a:rPr lang="pt-BR" sz="4000" b="1" i="0" u="none" strike="noStrike" cap="none" dirty="0">
                <a:solidFill>
                  <a:schemeClr val="dk1"/>
                </a:solidFill>
                <a:sym typeface="Arial"/>
              </a:rPr>
              <a:t>Interpretações</a:t>
            </a:r>
            <a:r>
              <a:rPr lang="pt-BR" sz="4000" b="1" dirty="0">
                <a:solidFill>
                  <a:schemeClr val="dk1"/>
                </a:solidFill>
              </a:rPr>
              <a:t>: Foi importante para mim pois aplica os conhecimentos da química através da produção do diagrama e ajuda nos estudos para o ENEM.</a:t>
            </a:r>
            <a:endParaRPr lang="pt-BR" sz="3200" dirty="0">
              <a:solidFill>
                <a:schemeClr val="dk1"/>
              </a:solidFill>
              <a:latin typeface="Arial"/>
              <a:ea typeface="Arial"/>
              <a:cs typeface="Arial"/>
              <a:sym typeface="Arial"/>
            </a:endParaRPr>
          </a:p>
        </p:txBody>
      </p:sp>
      <p:sp>
        <p:nvSpPr>
          <p:cNvPr id="49" name="Shape 49"/>
          <p:cNvSpPr txBox="1"/>
          <p:nvPr/>
        </p:nvSpPr>
        <p:spPr>
          <a:xfrm>
            <a:off x="21328912" y="12588948"/>
            <a:ext cx="10887740" cy="692513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177800" algn="just" rtl="0">
              <a:lnSpc>
                <a:spcPct val="100000"/>
              </a:lnSpc>
              <a:spcBef>
                <a:spcPts val="0"/>
              </a:spcBef>
              <a:spcAft>
                <a:spcPts val="0"/>
              </a:spcAft>
              <a:buClr>
                <a:schemeClr val="dk1"/>
              </a:buClr>
              <a:buSzPct val="100000"/>
              <a:buFont typeface="Arial"/>
              <a:buNone/>
            </a:pPr>
            <a:r>
              <a:rPr lang="pt-BR" sz="4000" b="1" i="0" u="none" strike="noStrike" cap="none" dirty="0">
                <a:solidFill>
                  <a:schemeClr val="dk1"/>
                </a:solidFill>
                <a:sym typeface="Arial"/>
              </a:rPr>
              <a:t>Asserções de conhecimento</a:t>
            </a:r>
            <a:r>
              <a:rPr lang="pt-BR" sz="4000" b="0" i="0" u="none" strike="noStrike" cap="none" dirty="0">
                <a:solidFill>
                  <a:schemeClr val="dk1"/>
                </a:solidFill>
                <a:sym typeface="Arial"/>
              </a:rPr>
              <a:t>:</a:t>
            </a:r>
            <a:r>
              <a:rPr lang="pt-BR" sz="4000" b="1" i="0" u="none" strike="noStrike" cap="none" dirty="0">
                <a:solidFill>
                  <a:schemeClr val="dk1"/>
                </a:solidFill>
                <a:sym typeface="Arial"/>
              </a:rPr>
              <a:t> </a:t>
            </a:r>
          </a:p>
          <a:p>
            <a:pPr lvl="0" algn="just">
              <a:buClr>
                <a:schemeClr val="dk1"/>
              </a:buClr>
              <a:buSzPct val="100000"/>
            </a:pPr>
            <a:r>
              <a:rPr lang="pt-BR" sz="4000" dirty="0">
                <a:solidFill>
                  <a:schemeClr val="dk1"/>
                </a:solidFill>
              </a:rPr>
              <a:t>No cotidiano, dependendo da quantidade de soluto e de solvente presente na solução, costumamos dizer que ela é fraca ou forte, indicando a sua saturação. Por exemplo, quando preparamos um suco dissolvendo o pó na água, se colocarmos pouco pó e bebermos, poderemos dizer que o suco está fraco (diluído). Mas se conseguirmos dissolver uma quantidade muito grande de pó na água, diremos que o suco está forte (concentrado).</a:t>
            </a:r>
          </a:p>
        </p:txBody>
      </p:sp>
      <p:sp>
        <p:nvSpPr>
          <p:cNvPr id="50" name="Shape 50"/>
          <p:cNvSpPr txBox="1"/>
          <p:nvPr/>
        </p:nvSpPr>
        <p:spPr>
          <a:xfrm>
            <a:off x="191386" y="37192688"/>
            <a:ext cx="32004000" cy="5741582"/>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ctr" rtl="0">
              <a:spcBef>
                <a:spcPts val="0"/>
              </a:spcBef>
              <a:spcAft>
                <a:spcPts val="0"/>
              </a:spcAft>
              <a:buSzPct val="25000"/>
              <a:buNone/>
            </a:pPr>
            <a:r>
              <a:rPr lang="pt-BR" sz="4000" b="1" i="0" u="none" strike="noStrike" cap="none" dirty="0">
                <a:solidFill>
                  <a:srgbClr val="000000"/>
                </a:solidFill>
                <a:sym typeface="Arial"/>
              </a:rPr>
              <a:t> Evento:</a:t>
            </a:r>
            <a:r>
              <a:rPr lang="pt-BR" sz="4000" b="0" i="0" u="none" strike="noStrike" cap="none" dirty="0">
                <a:solidFill>
                  <a:srgbClr val="000000"/>
                </a:solidFill>
                <a:sym typeface="Arial"/>
              </a:rPr>
              <a:t>  </a:t>
            </a:r>
            <a:endParaRPr lang="pt-BR" sz="4000" b="1" dirty="0">
              <a:solidFill>
                <a:schemeClr val="dk2"/>
              </a:solidFill>
            </a:endParaRPr>
          </a:p>
          <a:p>
            <a:pPr algn="ctr">
              <a:buSzPct val="25000"/>
            </a:pPr>
            <a:r>
              <a:rPr lang="pt-BR" sz="4000" b="1" dirty="0">
                <a:solidFill>
                  <a:schemeClr val="dk1"/>
                </a:solidFill>
              </a:rPr>
              <a:t>ENEM: </a:t>
            </a:r>
            <a:r>
              <a:rPr lang="pt-BR" sz="4000" dirty="0">
                <a:solidFill>
                  <a:schemeClr val="dk1"/>
                </a:solidFill>
              </a:rPr>
              <a:t>2010 </a:t>
            </a:r>
            <a:r>
              <a:rPr lang="pt-BR" sz="4000" b="1" dirty="0">
                <a:solidFill>
                  <a:schemeClr val="dk1"/>
                </a:solidFill>
              </a:rPr>
              <a:t>| Questão</a:t>
            </a:r>
            <a:r>
              <a:rPr lang="pt-BR" sz="4000" dirty="0">
                <a:solidFill>
                  <a:schemeClr val="dk1"/>
                </a:solidFill>
              </a:rPr>
              <a:t>: 81|</a:t>
            </a:r>
            <a:r>
              <a:rPr lang="pt-BR" sz="4000" b="1" dirty="0">
                <a:solidFill>
                  <a:schemeClr val="dk1"/>
                </a:solidFill>
              </a:rPr>
              <a:t> Prova</a:t>
            </a:r>
            <a:r>
              <a:rPr lang="pt-BR" sz="4000" dirty="0">
                <a:solidFill>
                  <a:schemeClr val="dk1"/>
                </a:solidFill>
              </a:rPr>
              <a:t>: </a:t>
            </a:r>
            <a:r>
              <a:rPr lang="pt-BR" sz="4000" b="1" dirty="0">
                <a:solidFill>
                  <a:schemeClr val="dk1"/>
                </a:solidFill>
              </a:rPr>
              <a:t>1</a:t>
            </a:r>
          </a:p>
          <a:p>
            <a:pPr algn="ctr">
              <a:buSzPct val="25000"/>
            </a:pPr>
            <a:r>
              <a:rPr lang="pt-BR" sz="4400" dirty="0"/>
              <a:t>Ao colocar um pouco de açúcar na água e mexer até a obtenção de uma só fase, prepara-se uma solução. O mesmo acontece ao se adicionar um pouquinho de sal à água e misturar bem. Uma substância capaz de dissolver o soluto é denominada solvente; por exemplo, a água é um solvente para o açúcar, para o sal e para várias outras substâncias. A figura a seguir ilustra essa citação.</a:t>
            </a:r>
            <a:endParaRPr lang="pt-BR" sz="4400" b="1" dirty="0">
              <a:solidFill>
                <a:schemeClr val="dk1"/>
              </a:solidFill>
            </a:endParaRPr>
          </a:p>
          <a:p>
            <a:pPr algn="ctr">
              <a:buSzPct val="25000"/>
            </a:pPr>
            <a:r>
              <a:rPr lang="pt-BR" sz="4400" dirty="0"/>
              <a:t>Suponha que uma pessoa, para adoçar seu cafezinho, tenha utilizado 3,42g de sacarose (massa molar igual a 342 g/mol) para uma xícara de 50 m do líquido. Qual é a concentração final, em mol/, de sacarose nesse cafezinho?</a:t>
            </a:r>
            <a:endParaRPr lang="pt-BR" sz="4400" dirty="0">
              <a:solidFill>
                <a:schemeClr val="dk1"/>
              </a:solidFill>
            </a:endParaRPr>
          </a:p>
          <a:p>
            <a:pPr marL="0" marR="0" lvl="0" indent="0" algn="l" rtl="0">
              <a:lnSpc>
                <a:spcPct val="150000"/>
              </a:lnSpc>
              <a:spcBef>
                <a:spcPts val="0"/>
              </a:spcBef>
              <a:spcAft>
                <a:spcPts val="0"/>
              </a:spcAft>
              <a:buSzPct val="25000"/>
              <a:buNone/>
            </a:pPr>
            <a:endParaRPr sz="1800" i="0" u="none" strike="noStrike" cap="none" dirty="0">
              <a:solidFill>
                <a:schemeClr val="dk1"/>
              </a:solidFill>
              <a:latin typeface="Arial"/>
              <a:ea typeface="Arial"/>
              <a:cs typeface="Arial"/>
              <a:sym typeface="Arial"/>
            </a:endParaRPr>
          </a:p>
        </p:txBody>
      </p:sp>
      <p:sp>
        <p:nvSpPr>
          <p:cNvPr id="51" name="Shape 51"/>
          <p:cNvSpPr txBox="1"/>
          <p:nvPr/>
        </p:nvSpPr>
        <p:spPr>
          <a:xfrm>
            <a:off x="21903070" y="8548577"/>
            <a:ext cx="10292316" cy="3785191"/>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t" anchorCtr="0">
            <a:noAutofit/>
          </a:bodyPr>
          <a:lstStyle/>
          <a:p>
            <a:pPr marL="0" marR="0" lvl="0" indent="0" algn="just" rtl="0">
              <a:spcBef>
                <a:spcPts val="0"/>
              </a:spcBef>
              <a:spcAft>
                <a:spcPts val="0"/>
              </a:spcAft>
              <a:buSzPct val="25000"/>
              <a:buNone/>
            </a:pPr>
            <a:r>
              <a:rPr lang="pt-BR" sz="4000" b="1" i="0" u="none" strike="noStrike" cap="none" dirty="0">
                <a:solidFill>
                  <a:schemeClr val="dk1"/>
                </a:solidFill>
                <a:sym typeface="Arial"/>
              </a:rPr>
              <a:t>Asserções de valor (Conclusão): </a:t>
            </a:r>
            <a:r>
              <a:rPr lang="pt-BR" sz="4000" dirty="0">
                <a:solidFill>
                  <a:schemeClr val="dk1"/>
                </a:solidFill>
                <a:sym typeface="Arial"/>
              </a:rPr>
              <a:t>A atividade que realizamos trouxe  benefícios, pois ajuda na  aprendizagem da Física. </a:t>
            </a:r>
            <a:r>
              <a:rPr lang="pt-BR" sz="4000" dirty="0">
                <a:solidFill>
                  <a:schemeClr val="dk1"/>
                </a:solidFill>
              </a:rPr>
              <a:t>Ficou mais fácil de entender todo o processo com o Diagrama de Gowin, ajuda e auxilia no estudo para o ENEM.</a:t>
            </a:r>
          </a:p>
          <a:p>
            <a:pPr marL="0" marR="0" lvl="0" indent="0" algn="just" rtl="0">
              <a:spcBef>
                <a:spcPts val="0"/>
              </a:spcBef>
              <a:spcAft>
                <a:spcPts val="0"/>
              </a:spcAft>
              <a:buSzPct val="25000"/>
              <a:buNone/>
            </a:pPr>
            <a:endParaRPr sz="1800" b="0" i="0" u="none" strike="noStrike" cap="none" dirty="0">
              <a:solidFill>
                <a:schemeClr val="dk1"/>
              </a:solidFill>
              <a:latin typeface="Arial"/>
              <a:ea typeface="Arial"/>
              <a:cs typeface="Arial"/>
              <a:sym typeface="Arial"/>
            </a:endParaRPr>
          </a:p>
        </p:txBody>
      </p:sp>
      <p:sp>
        <p:nvSpPr>
          <p:cNvPr id="53" name="Shape 53"/>
          <p:cNvSpPr/>
          <p:nvPr/>
        </p:nvSpPr>
        <p:spPr>
          <a:xfrm rot="10800000" flipH="1">
            <a:off x="38385750" y="11363554"/>
            <a:ext cx="7541417" cy="439745"/>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4" name="Shape 54"/>
          <p:cNvSpPr/>
          <p:nvPr/>
        </p:nvSpPr>
        <p:spPr>
          <a:xfrm>
            <a:off x="11127581" y="11803300"/>
            <a:ext cx="32399288" cy="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2300">
              <a:solidFill>
                <a:schemeClr val="dk1"/>
              </a:solidFill>
              <a:latin typeface="Tahoma"/>
              <a:ea typeface="Tahoma"/>
              <a:cs typeface="Tahoma"/>
              <a:sym typeface="Tahoma"/>
            </a:endParaRPr>
          </a:p>
        </p:txBody>
      </p:sp>
      <p:sp>
        <p:nvSpPr>
          <p:cNvPr id="55" name="Shape 55"/>
          <p:cNvSpPr/>
          <p:nvPr/>
        </p:nvSpPr>
        <p:spPr>
          <a:xfrm>
            <a:off x="11127581" y="19514084"/>
            <a:ext cx="184731" cy="923330"/>
          </a:xfrm>
          <a:prstGeom prst="rect">
            <a:avLst/>
          </a:prstGeom>
          <a:noFill/>
          <a:ln>
            <a:noFill/>
          </a:ln>
        </p:spPr>
        <p:txBody>
          <a:bodyPr wrap="square" lIns="91425" tIns="45700" rIns="91425" bIns="45700" anchor="ctr" anchorCtr="0">
            <a:noAutofit/>
          </a:bodyPr>
          <a:lstStyle/>
          <a:p>
            <a:pPr marL="0" marR="0" lvl="0" indent="-114300" algn="l" rtl="0">
              <a:lnSpc>
                <a:spcPct val="100000"/>
              </a:lnSpc>
              <a:spcBef>
                <a:spcPts val="0"/>
              </a:spcBef>
              <a:spcAft>
                <a:spcPts val="0"/>
              </a:spcAft>
              <a:buClr>
                <a:schemeClr val="dk1"/>
              </a:buClr>
              <a:buSzPct val="100000"/>
              <a:buFont typeface="Arial"/>
              <a:buNone/>
            </a:pPr>
            <a:br>
              <a:rPr lang="pt-BR" sz="1800" b="0" i="0" u="none" strike="noStrike" cap="none">
                <a:solidFill>
                  <a:schemeClr val="dk1"/>
                </a:solidFill>
                <a:latin typeface="Arial"/>
                <a:ea typeface="Arial"/>
                <a:cs typeface="Arial"/>
                <a:sym typeface="Arial"/>
              </a:rPr>
            </a:br>
            <a:endParaRPr lang="pt-B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Font typeface="Tahoma"/>
              <a:buNone/>
            </a:pPr>
            <a:endParaRPr sz="1800" b="0" i="0" u="none" strike="noStrike" cap="none">
              <a:solidFill>
                <a:schemeClr val="dk1"/>
              </a:solidFill>
              <a:latin typeface="Arial"/>
              <a:ea typeface="Arial"/>
              <a:cs typeface="Arial"/>
              <a:sym typeface="Arial"/>
            </a:endParaRPr>
          </a:p>
        </p:txBody>
      </p:sp>
      <p:sp>
        <p:nvSpPr>
          <p:cNvPr id="57" name="Shape 57"/>
          <p:cNvSpPr/>
          <p:nvPr/>
        </p:nvSpPr>
        <p:spPr>
          <a:xfrm>
            <a:off x="27316963" y="3680956"/>
            <a:ext cx="4792135" cy="3855716"/>
          </a:xfrm>
          <a:prstGeom prst="rect">
            <a:avLst/>
          </a:prstGeom>
          <a:noFill/>
          <a:ln>
            <a:noFill/>
          </a:ln>
        </p:spPr>
        <p:txBody>
          <a:bodyPr wrap="square" lIns="91425" tIns="45700" rIns="91425" bIns="45700" anchor="t" anchorCtr="0">
            <a:noAutofit/>
          </a:bodyPr>
          <a:lstStyle/>
          <a:p>
            <a:pPr>
              <a:buSzPct val="25000"/>
            </a:pPr>
            <a:endParaRPr lang="pt-BR" sz="3600" b="1" dirty="0">
              <a:solidFill>
                <a:schemeClr val="dk1"/>
              </a:solidFill>
              <a:latin typeface="Arial"/>
              <a:ea typeface="Arial"/>
              <a:cs typeface="Arial"/>
              <a:sym typeface="Arial"/>
            </a:endParaRPr>
          </a:p>
        </p:txBody>
      </p:sp>
      <p:sp>
        <p:nvSpPr>
          <p:cNvPr id="58" name="Shape 58"/>
          <p:cNvSpPr/>
          <p:nvPr/>
        </p:nvSpPr>
        <p:spPr>
          <a:xfrm>
            <a:off x="6439932" y="3784438"/>
            <a:ext cx="20170094" cy="2794935"/>
          </a:xfrm>
          <a:prstGeom prst="rect">
            <a:avLst/>
          </a:prstGeom>
          <a:noFill/>
          <a:ln>
            <a:noFill/>
          </a:ln>
        </p:spPr>
        <p:txBody>
          <a:bodyPr wrap="square" lIns="91425" tIns="45700" rIns="91425" bIns="45700" anchor="t" anchorCtr="0">
            <a:noAutofit/>
          </a:bodyPr>
          <a:lstStyle/>
          <a:p>
            <a:pPr lvl="0" algn="ctr">
              <a:buSzPct val="25000"/>
            </a:pPr>
            <a:r>
              <a:rPr lang="pt-BR" sz="4000" dirty="0">
                <a:solidFill>
                  <a:schemeClr val="dk1"/>
                </a:solidFill>
              </a:rPr>
              <a:t>Aluno: Luiz Fernando da Costa dos Santos</a:t>
            </a:r>
          </a:p>
          <a:p>
            <a:pPr lvl="0" algn="ctr">
              <a:buSzPct val="25000"/>
            </a:pPr>
            <a:r>
              <a:rPr lang="pt-BR" sz="4000" b="1" dirty="0">
                <a:solidFill>
                  <a:schemeClr val="dk1"/>
                </a:solidFill>
              </a:rPr>
              <a:t>Série: 2</a:t>
            </a:r>
            <a:r>
              <a:rPr lang="pt-BR" sz="4000" dirty="0">
                <a:solidFill>
                  <a:schemeClr val="dk1"/>
                </a:solidFill>
              </a:rPr>
              <a:t>° ano | </a:t>
            </a:r>
            <a:r>
              <a:rPr lang="pt-BR" sz="4000" b="1" dirty="0">
                <a:solidFill>
                  <a:schemeClr val="dk1"/>
                </a:solidFill>
              </a:rPr>
              <a:t>Turma</a:t>
            </a:r>
            <a:r>
              <a:rPr lang="pt-BR" sz="4000" dirty="0">
                <a:solidFill>
                  <a:schemeClr val="dk1"/>
                </a:solidFill>
              </a:rPr>
              <a:t>: M01 | </a:t>
            </a:r>
            <a:r>
              <a:rPr lang="pt-BR" sz="4000" b="1" dirty="0">
                <a:solidFill>
                  <a:schemeClr val="dk1"/>
                </a:solidFill>
              </a:rPr>
              <a:t>Turno</a:t>
            </a:r>
            <a:r>
              <a:rPr lang="pt-BR" sz="4000" dirty="0">
                <a:solidFill>
                  <a:schemeClr val="dk1"/>
                </a:solidFill>
              </a:rPr>
              <a:t>: matutino </a:t>
            </a:r>
          </a:p>
          <a:p>
            <a:pPr marL="0" marR="0" lvl="0" indent="0" algn="ctr" rtl="0">
              <a:spcBef>
                <a:spcPts val="0"/>
              </a:spcBef>
              <a:spcAft>
                <a:spcPts val="0"/>
              </a:spcAft>
              <a:buSzPct val="25000"/>
              <a:buNone/>
            </a:pPr>
            <a:r>
              <a:rPr lang="pt-BR" sz="4000" dirty="0">
                <a:solidFill>
                  <a:schemeClr val="dk1"/>
                </a:solidFill>
                <a:latin typeface="Cambria"/>
                <a:ea typeface="Cambria"/>
                <a:cs typeface="Cambria"/>
                <a:sym typeface="Cambria"/>
              </a:rPr>
              <a:t>Professor: Lucas Xavier </a:t>
            </a:r>
          </a:p>
          <a:p>
            <a:pPr marL="0" marR="0" lvl="0" indent="0" algn="ctr" rtl="0">
              <a:spcBef>
                <a:spcPts val="0"/>
              </a:spcBef>
              <a:spcAft>
                <a:spcPts val="0"/>
              </a:spcAft>
              <a:buSzPct val="25000"/>
              <a:buNone/>
            </a:pPr>
            <a:r>
              <a:rPr lang="pt-BR" sz="4000" dirty="0">
                <a:solidFill>
                  <a:schemeClr val="dk1"/>
                </a:solidFill>
                <a:latin typeface="Cambria"/>
                <a:ea typeface="Cambria"/>
                <a:cs typeface="Cambria"/>
                <a:sym typeface="Cambria"/>
              </a:rPr>
              <a:t>EEEFM </a:t>
            </a:r>
            <a:r>
              <a:rPr lang="pt-BR" sz="4000" dirty="0" err="1">
                <a:solidFill>
                  <a:schemeClr val="dk1"/>
                </a:solidFill>
                <a:latin typeface="Cambria"/>
                <a:ea typeface="Cambria"/>
                <a:cs typeface="Cambria"/>
                <a:sym typeface="Cambria"/>
              </a:rPr>
              <a:t>Profª</a:t>
            </a:r>
            <a:r>
              <a:rPr lang="pt-BR" sz="4000" dirty="0">
                <a:solidFill>
                  <a:schemeClr val="dk1"/>
                </a:solidFill>
                <a:latin typeface="Cambria"/>
                <a:ea typeface="Cambria"/>
                <a:cs typeface="Cambria"/>
                <a:sym typeface="Cambria"/>
              </a:rPr>
              <a:t> Filomena </a:t>
            </a:r>
            <a:r>
              <a:rPr lang="pt-BR" sz="4000" dirty="0" err="1">
                <a:solidFill>
                  <a:schemeClr val="dk1"/>
                </a:solidFill>
                <a:latin typeface="Cambria"/>
                <a:ea typeface="Cambria"/>
                <a:cs typeface="Cambria"/>
                <a:sym typeface="Cambria"/>
              </a:rPr>
              <a:t>Quitiba</a:t>
            </a:r>
            <a:r>
              <a:rPr lang="pt-BR" sz="4000" dirty="0">
                <a:solidFill>
                  <a:schemeClr val="dk1"/>
                </a:solidFill>
                <a:latin typeface="Cambria"/>
                <a:ea typeface="Cambria"/>
                <a:cs typeface="Cambria"/>
                <a:sym typeface="Cambria"/>
              </a:rPr>
              <a:t>   -  </a:t>
            </a:r>
            <a:r>
              <a:rPr lang="pt-BR" sz="4000" dirty="0">
                <a:solidFill>
                  <a:srgbClr val="FF0000"/>
                </a:solidFill>
                <a:latin typeface="Cambria"/>
                <a:ea typeface="Cambria"/>
                <a:cs typeface="Cambria"/>
                <a:sym typeface="Cambria"/>
              </a:rPr>
              <a:t>lucas.perobas@gmail.com</a:t>
            </a:r>
          </a:p>
          <a:p>
            <a:pPr marL="0" marR="0" lvl="0" indent="0" algn="ctr" rtl="0">
              <a:spcBef>
                <a:spcPts val="0"/>
              </a:spcBef>
              <a:spcAft>
                <a:spcPts val="0"/>
              </a:spcAft>
              <a:buNone/>
            </a:pPr>
            <a:endParaRPr sz="3600" dirty="0">
              <a:solidFill>
                <a:schemeClr val="dk1"/>
              </a:solidFill>
              <a:latin typeface="Cambria"/>
              <a:ea typeface="Cambria"/>
              <a:cs typeface="Cambria"/>
              <a:sym typeface="Cambria"/>
            </a:endParaRPr>
          </a:p>
          <a:p>
            <a:pPr lvl="0" algn="ctr" rtl="0">
              <a:spcBef>
                <a:spcPts val="0"/>
              </a:spcBef>
              <a:buNone/>
            </a:pPr>
            <a:endParaRPr sz="2000" dirty="0">
              <a:solidFill>
                <a:schemeClr val="dk1"/>
              </a:solidFill>
              <a:latin typeface="Cambria"/>
              <a:ea typeface="Cambria"/>
              <a:cs typeface="Cambria"/>
              <a:sym typeface="Cambria"/>
            </a:endParaRPr>
          </a:p>
          <a:p>
            <a:pPr marL="0" marR="0" lvl="0" indent="0" algn="ctr" rtl="0">
              <a:spcBef>
                <a:spcPts val="0"/>
              </a:spcBef>
              <a:spcAft>
                <a:spcPts val="0"/>
              </a:spcAft>
              <a:buSzPct val="25000"/>
              <a:buNone/>
            </a:pPr>
            <a:r>
              <a:rPr lang="pt-BR" sz="2000" dirty="0">
                <a:solidFill>
                  <a:schemeClr val="dk1"/>
                </a:solidFill>
                <a:latin typeface="Cambria"/>
                <a:ea typeface="Cambria"/>
                <a:cs typeface="Cambria"/>
                <a:sym typeface="Cambria"/>
              </a:rPr>
              <a:t> </a:t>
            </a:r>
          </a:p>
          <a:p>
            <a:pPr marL="0" marR="0" lvl="0" indent="0" algn="l" rtl="0">
              <a:spcBef>
                <a:spcPts val="0"/>
              </a:spcBef>
              <a:spcAft>
                <a:spcPts val="0"/>
              </a:spcAft>
              <a:buNone/>
            </a:pPr>
            <a:endParaRPr sz="3600" dirty="0">
              <a:solidFill>
                <a:schemeClr val="dk1"/>
              </a:solidFill>
              <a:latin typeface="Tahoma"/>
              <a:ea typeface="Tahoma"/>
              <a:cs typeface="Tahoma"/>
              <a:sym typeface="Tahoma"/>
            </a:endParaRPr>
          </a:p>
        </p:txBody>
      </p:sp>
      <p:sp>
        <p:nvSpPr>
          <p:cNvPr id="59" name="Shape 59"/>
          <p:cNvSpPr/>
          <p:nvPr/>
        </p:nvSpPr>
        <p:spPr>
          <a:xfrm>
            <a:off x="20636964" y="39972350"/>
            <a:ext cx="312906" cy="76944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400">
                <a:solidFill>
                  <a:srgbClr val="000000"/>
                </a:solidFill>
                <a:latin typeface="Calibri"/>
                <a:ea typeface="Calibri"/>
                <a:cs typeface="Calibri"/>
                <a:sym typeface="Calibri"/>
              </a:rPr>
              <a:t> </a:t>
            </a:r>
          </a:p>
        </p:txBody>
      </p:sp>
      <p:pic>
        <p:nvPicPr>
          <p:cNvPr id="64" name="Shape 64"/>
          <p:cNvPicPr preferRelativeResize="0"/>
          <p:nvPr/>
        </p:nvPicPr>
        <p:blipFill rotWithShape="1">
          <a:blip r:embed="rId5">
            <a:alphaModFix/>
          </a:blip>
          <a:srcRect l="47566" t="30425" r="46550" b="60655"/>
          <a:stretch/>
        </p:blipFill>
        <p:spPr>
          <a:xfrm>
            <a:off x="14656746" y="14451936"/>
            <a:ext cx="4937512" cy="3526472"/>
          </a:xfrm>
          <a:prstGeom prst="rect">
            <a:avLst/>
          </a:prstGeom>
          <a:noFill/>
          <a:ln>
            <a:noFill/>
          </a:ln>
        </p:spPr>
      </p:pic>
      <p:sp>
        <p:nvSpPr>
          <p:cNvPr id="65" name="Shape 65"/>
          <p:cNvSpPr/>
          <p:nvPr/>
        </p:nvSpPr>
        <p:spPr>
          <a:xfrm>
            <a:off x="-516488" y="28260653"/>
            <a:ext cx="13473300" cy="9787200"/>
          </a:xfrm>
          <a:prstGeom prst="rect">
            <a:avLst/>
          </a:prstGeom>
          <a:noFill/>
          <a:ln>
            <a:noFill/>
          </a:ln>
        </p:spPr>
        <p:txBody>
          <a:bodyPr wrap="square" lIns="91425" tIns="45700" rIns="91425" bIns="45700" anchor="t" anchorCtr="0">
            <a:noAutofit/>
          </a:bodyPr>
          <a:lstStyle/>
          <a:p>
            <a:pPr marL="0" marR="0" lvl="0" indent="-177800" algn="l" rtl="0">
              <a:lnSpc>
                <a:spcPct val="150000"/>
              </a:lnSpc>
              <a:spcBef>
                <a:spcPts val="0"/>
              </a:spcBef>
              <a:spcAft>
                <a:spcPts val="0"/>
              </a:spcAft>
              <a:buClr>
                <a:schemeClr val="dk1"/>
              </a:buClr>
              <a:buFont typeface="Arial"/>
              <a:buNone/>
            </a:pPr>
            <a:endParaRPr/>
          </a:p>
        </p:txBody>
      </p:sp>
      <p:sp>
        <p:nvSpPr>
          <p:cNvPr id="66" name="Shape 66"/>
          <p:cNvSpPr/>
          <p:nvPr/>
        </p:nvSpPr>
        <p:spPr>
          <a:xfrm>
            <a:off x="745710" y="28657839"/>
            <a:ext cx="5084700" cy="5847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endParaRPr lang="pt-BR" sz="3200" dirty="0">
              <a:solidFill>
                <a:srgbClr val="202020"/>
              </a:solidFill>
            </a:endParaRPr>
          </a:p>
        </p:txBody>
      </p:sp>
      <p:graphicFrame>
        <p:nvGraphicFramePr>
          <p:cNvPr id="68" name="Shape 68"/>
          <p:cNvGraphicFramePr/>
          <p:nvPr>
            <p:extLst>
              <p:ext uri="{D42A27DB-BD31-4B8C-83A1-F6EECF244321}">
                <p14:modId xmlns:p14="http://schemas.microsoft.com/office/powerpoint/2010/main" val="3020698066"/>
              </p:ext>
            </p:extLst>
          </p:nvPr>
        </p:nvGraphicFramePr>
        <p:xfrm>
          <a:off x="552895" y="30557972"/>
          <a:ext cx="14248144" cy="6536782"/>
        </p:xfrm>
        <a:graphic>
          <a:graphicData uri="http://schemas.openxmlformats.org/drawingml/2006/table">
            <a:tbl>
              <a:tblPr firstRow="1" bandRow="1">
                <a:noFill/>
                <a:tableStyleId>{49AB172B-123D-4359-81A1-3278819959C6}</a:tableStyleId>
              </a:tblPr>
              <a:tblGrid>
                <a:gridCol w="14248144">
                  <a:extLst>
                    <a:ext uri="{9D8B030D-6E8A-4147-A177-3AD203B41FA5}">
                      <a16:colId xmlns:a16="http://schemas.microsoft.com/office/drawing/2014/main" val="20000"/>
                    </a:ext>
                  </a:extLst>
                </a:gridCol>
              </a:tblGrid>
              <a:tr h="3641172">
                <a:tc>
                  <a:txBody>
                    <a:bodyPr/>
                    <a:lstStyle/>
                    <a:p>
                      <a:r>
                        <a:rPr lang="pt-BR" sz="4000" b="1" i="0" u="none" strike="noStrike" cap="none" dirty="0">
                          <a:solidFill>
                            <a:schemeClr val="lt1"/>
                          </a:solidFill>
                          <a:effectLst/>
                          <a:latin typeface="Times New Roman"/>
                          <a:ea typeface="Times New Roman"/>
                          <a:cs typeface="Times New Roman"/>
                          <a:sym typeface="Arial"/>
                        </a:rPr>
                        <a:t>COMPETÊNCIA DE ÁREA 7 –</a:t>
                      </a:r>
                      <a:endParaRPr lang="pt-BR" sz="4800" b="1" i="0" u="none" strike="noStrike" cap="none" dirty="0">
                        <a:solidFill>
                          <a:schemeClr val="lt1"/>
                        </a:solidFill>
                        <a:effectLst/>
                        <a:latin typeface="Times New Roman"/>
                        <a:ea typeface="Times New Roman"/>
                        <a:cs typeface="Times New Roman"/>
                        <a:sym typeface="Arial"/>
                      </a:endParaRPr>
                    </a:p>
                    <a:p>
                      <a:r>
                        <a:rPr lang="pt-BR" sz="4800" b="1" i="0" u="none" strike="noStrike" cap="none" dirty="0">
                          <a:solidFill>
                            <a:schemeClr val="lt1"/>
                          </a:solidFill>
                          <a:effectLst/>
                          <a:latin typeface="Times New Roman"/>
                          <a:ea typeface="Times New Roman"/>
                          <a:cs typeface="Times New Roman"/>
                          <a:sym typeface="Arial"/>
                        </a:rPr>
                        <a:t>Apropriar-se de conhecimentos da química para compreender o mundo natural e para interpretar, avaliar e planejar intervenções científico-tecnológicas no mundo contemporâneo</a:t>
                      </a:r>
                      <a:r>
                        <a:rPr lang="pt-BR" sz="4000" b="1" i="0" u="none" strike="noStrike" cap="none" dirty="0">
                          <a:solidFill>
                            <a:schemeClr val="lt1"/>
                          </a:solidFill>
                          <a:effectLst/>
                          <a:latin typeface="Times New Roman"/>
                          <a:ea typeface="Times New Roman"/>
                          <a:cs typeface="Times New Roman"/>
                          <a:sym typeface="Arial"/>
                        </a:rPr>
                        <a:t>. .</a:t>
                      </a: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21218A"/>
                    </a:solidFill>
                  </a:tcPr>
                </a:tc>
                <a:extLst>
                  <a:ext uri="{0D108BD9-81ED-4DB2-BD59-A6C34878D82A}">
                    <a16:rowId xmlns:a16="http://schemas.microsoft.com/office/drawing/2014/main" val="10000"/>
                  </a:ext>
                </a:extLst>
              </a:tr>
              <a:tr h="1951553">
                <a:tc>
                  <a:txBody>
                    <a:bodyPr/>
                    <a:lstStyle/>
                    <a:p>
                      <a:r>
                        <a:rPr lang="pt-BR" sz="4000" b="0" i="0" u="none" strike="noStrike" cap="none" dirty="0">
                          <a:solidFill>
                            <a:schemeClr val="dk1"/>
                          </a:solidFill>
                          <a:effectLst/>
                          <a:latin typeface="Times New Roman"/>
                          <a:ea typeface="Times New Roman"/>
                          <a:cs typeface="Times New Roman"/>
                          <a:sym typeface="Arial"/>
                        </a:rPr>
                        <a:t>H24 – </a:t>
                      </a:r>
                      <a:r>
                        <a:rPr lang="pt-BR" sz="4800" b="0" i="0" u="none" strike="noStrike" cap="none" dirty="0">
                          <a:solidFill>
                            <a:schemeClr val="dk1"/>
                          </a:solidFill>
                          <a:effectLst/>
                          <a:latin typeface="Times New Roman"/>
                          <a:ea typeface="Times New Roman"/>
                          <a:cs typeface="Times New Roman"/>
                          <a:sym typeface="Arial"/>
                        </a:rPr>
                        <a:t>Caracterizar materiais ou substâncias, identificando propriedades, etapas, rendimentos e implicações sociais, econômicas ou ambientais de sua obtenção ou produção. </a:t>
                      </a:r>
                    </a:p>
                    <a:p>
                      <a:endParaRPr lang="pt-BR" sz="4000" b="0" i="0" u="none" strike="noStrike" cap="none" dirty="0">
                        <a:solidFill>
                          <a:schemeClr val="dk1"/>
                        </a:solidFill>
                        <a:effectLst/>
                        <a:latin typeface="Times New Roman"/>
                        <a:ea typeface="Times New Roman"/>
                        <a:cs typeface="Times New Roman"/>
                        <a:sym typeface="Arial"/>
                      </a:endParaRPr>
                    </a:p>
                  </a:txBody>
                  <a:tcPr marL="91450" marR="91450" marT="45725" marB="45725">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9" name="Shape 69"/>
          <p:cNvSpPr/>
          <p:nvPr/>
        </p:nvSpPr>
        <p:spPr>
          <a:xfrm>
            <a:off x="482024" y="29617345"/>
            <a:ext cx="7832636" cy="74924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pt-BR" sz="4000" b="1" dirty="0">
                <a:solidFill>
                  <a:srgbClr val="202020"/>
                </a:solidFill>
                <a:latin typeface="Arial"/>
                <a:ea typeface="Arial"/>
                <a:cs typeface="Arial"/>
                <a:sym typeface="Arial"/>
              </a:rPr>
              <a:t>Competências e habilidades </a:t>
            </a:r>
          </a:p>
        </p:txBody>
      </p:sp>
      <p:sp>
        <p:nvSpPr>
          <p:cNvPr id="2" name="Retângulo 1"/>
          <p:cNvSpPr/>
          <p:nvPr/>
        </p:nvSpPr>
        <p:spPr>
          <a:xfrm>
            <a:off x="404037" y="26528000"/>
            <a:ext cx="13503349" cy="2554545"/>
          </a:xfrm>
          <a:prstGeom prst="rect">
            <a:avLst/>
          </a:prstGeom>
        </p:spPr>
        <p:txBody>
          <a:bodyPr wrap="square">
            <a:spAutoFit/>
          </a:bodyPr>
          <a:lstStyle/>
          <a:p>
            <a:r>
              <a:rPr lang="pt-BR" sz="4000" dirty="0">
                <a:solidFill>
                  <a:srgbClr val="FF0000"/>
                </a:solidFill>
              </a:rPr>
              <a:t>Eixo II – Construir e aplicar conceitos das várias áreas do conhecimento para a compreensão de fenômeno naturais, de processos histórico-geográficos, da produção tecnológica e das manifestações artísticas.</a:t>
            </a:r>
          </a:p>
        </p:txBody>
      </p:sp>
      <p:pic>
        <p:nvPicPr>
          <p:cNvPr id="6" name="Imagem 5">
            <a:extLst>
              <a:ext uri="{FF2B5EF4-FFF2-40B4-BE49-F238E27FC236}">
                <a16:creationId xmlns:a16="http://schemas.microsoft.com/office/drawing/2014/main" id="{7C3DA36F-C5B5-4B48-92FC-CF92C2443586}"/>
              </a:ext>
            </a:extLst>
          </p:cNvPr>
          <p:cNvPicPr>
            <a:picLocks noChangeAspect="1"/>
          </p:cNvPicPr>
          <p:nvPr/>
        </p:nvPicPr>
        <p:blipFill>
          <a:blip r:embed="rId6"/>
          <a:stretch>
            <a:fillRect/>
          </a:stretch>
        </p:blipFill>
        <p:spPr>
          <a:xfrm>
            <a:off x="21491160" y="24201037"/>
            <a:ext cx="9926323" cy="4657473"/>
          </a:xfrm>
          <a:prstGeom prst="rect">
            <a:avLst/>
          </a:prstGeom>
        </p:spPr>
      </p:pic>
    </p:spTree>
  </p:cSld>
  <p:clrMapOvr>
    <a:masterClrMapping/>
  </p:clrMapOvr>
</p:sld>
</file>

<file path=ppt/theme/theme1.xml><?xml version="1.0" encoding="utf-8"?>
<a:theme xmlns:a="http://schemas.openxmlformats.org/drawingml/2006/main" name="Estrutura padrão">
  <a:themeElements>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549</Words>
  <Application>Microsoft Office PowerPoint</Application>
  <PresentationFormat>Personalizar</PresentationFormat>
  <Paragraphs>59</Paragraphs>
  <Slides>1</Slides>
  <Notes>1</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Tahoma</vt:lpstr>
      <vt:lpstr>Arial</vt:lpstr>
      <vt:lpstr>Times New Roman</vt:lpstr>
      <vt:lpstr>Calibri</vt:lpstr>
      <vt:lpstr>Cambria</vt:lpstr>
      <vt:lpstr>Estrutura padrão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Lucas</dc:creator>
  <cp:lastModifiedBy>PC</cp:lastModifiedBy>
  <cp:revision>48</cp:revision>
  <dcterms:modified xsi:type="dcterms:W3CDTF">2019-08-05T22:14:44Z</dcterms:modified>
</cp:coreProperties>
</file>