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42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>
                <a:solidFill>
                  <a:srgbClr val="FF0000"/>
                </a:solidFill>
              </a:rPr>
              <a:t>Suporte:</a:t>
            </a:r>
            <a:r>
              <a:rPr lang="pt-BR" sz="1200" dirty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>
                <a:solidFill>
                  <a:srgbClr val="FF0000"/>
                </a:solidFill>
              </a:rPr>
              <a:t> </a:t>
            </a:r>
            <a:r>
              <a:rPr lang="pt-BR" sz="1200" dirty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-254506" y="477728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Piúma/ES, </a:t>
            </a:r>
            <a:r>
              <a:rPr lang="pt-BR" sz="4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trimestre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de 2019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0666" y="3298371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smtClean="0">
                <a:solidFill>
                  <a:schemeClr val="dk1"/>
                </a:solidFill>
                <a:latin typeface="+mj-lt"/>
              </a:rPr>
              <a:t>João Luiz </a:t>
            </a:r>
            <a:r>
              <a:rPr lang="pt-BR" sz="4000" smtClean="0">
                <a:solidFill>
                  <a:schemeClr val="dk1"/>
                </a:solidFill>
                <a:latin typeface="+mj-lt"/>
              </a:rPr>
              <a:t>   </a:t>
            </a:r>
            <a:endParaRPr lang="pt-BR" sz="4000" dirty="0">
              <a:solidFill>
                <a:schemeClr val="dk1"/>
              </a:solidFill>
              <a:latin typeface="+mj-lt"/>
            </a:endParaRPr>
          </a:p>
          <a:p>
            <a:pPr algn="ctr">
              <a:buSzPct val="25000"/>
            </a:pPr>
            <a:r>
              <a:rPr lang="pt-BR" sz="3600" b="1" dirty="0">
                <a:solidFill>
                  <a:schemeClr val="dk1"/>
                </a:solidFill>
                <a:latin typeface="+mj-lt"/>
              </a:rPr>
              <a:t>Série: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2° 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5,0 pontos</a:t>
            </a:r>
          </a:p>
          <a:p>
            <a:pPr lvl="0" algn="ctr">
              <a:buSzPct val="25000"/>
            </a:pPr>
            <a:r>
              <a:rPr lang="pt-BR" sz="36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Professor: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Lucas Xavier  </a:t>
            </a:r>
            <a:r>
              <a:rPr lang="pt-BR" sz="3600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506495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45901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/>
              <a:t>: 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21893086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</a:p>
          <a:p>
            <a:pPr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Foi 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363328" y="9380146"/>
            <a:ext cx="107115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/>
              <a:t>Resolução:</a:t>
            </a:r>
            <a:r>
              <a:rPr lang="pt-BR" sz="4000" dirty="0"/>
              <a:t> A letra </a:t>
            </a:r>
            <a:r>
              <a:rPr lang="pt-BR" sz="4000" b="1" dirty="0">
                <a:solidFill>
                  <a:srgbClr val="FF0000"/>
                </a:solidFill>
              </a:rPr>
              <a:t>D’</a:t>
            </a:r>
            <a:r>
              <a:rPr lang="pt-BR" sz="4000" dirty="0"/>
              <a:t> está correta pois a luz é atenuada (absorvida ou refletida) logo na primeira camada (camada superior) dos sedimentos. O ultrassom utilizado pelo SONAR, porém, penetra nessas camadas, determinando ecos que são captados em instantes diferentes pelo receptor. É devido à chegada desses ecos em instantes diferentes que se torna possível a elaboração de uma figura 3D da embarcação naufragada.</a:t>
            </a:r>
            <a:endParaRPr lang="pt-BR" sz="3200" dirty="0">
              <a:solidFill>
                <a:schemeClr val="dk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110816" y="16428059"/>
            <a:ext cx="1087142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>
                <a:solidFill>
                  <a:srgbClr val="FF0000"/>
                </a:solidFill>
              </a:rPr>
              <a:t>Errada, </a:t>
            </a:r>
            <a:r>
              <a:rPr lang="pt-BR" sz="4000" dirty="0">
                <a:solidFill>
                  <a:schemeClr val="tx1"/>
                </a:solidFill>
              </a:rPr>
              <a:t>a propagação do som na água ocorre em velocidade maior que a propagação da luz dada a inversão, o candidato pode ter-se confundido.</a:t>
            </a:r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8556063" y="25872989"/>
            <a:ext cx="122396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Transformações:</a:t>
            </a:r>
          </a:p>
          <a:p>
            <a:pPr lvl="0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Regimes totalitários: nazismo e </a:t>
            </a:r>
            <a:r>
              <a:rPr lang="pt-BR" sz="4000" dirty="0" err="1">
                <a:solidFill>
                  <a:schemeClr val="dk1"/>
                </a:solidFill>
              </a:rPr>
              <a:t>facismo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387221" y="27364030"/>
            <a:ext cx="13124767" cy="88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Opções:</a:t>
            </a:r>
          </a:p>
          <a:p>
            <a:pPr lvl="0" algn="just">
              <a:buSzPct val="25000"/>
            </a:pPr>
            <a:r>
              <a:rPr lang="pt-BR" sz="4000" dirty="0"/>
              <a:t>No problema apresentado para gerar imagens através de camadas de sedimentos depositados no navio, o sonar é mais adequado, pois a: </a:t>
            </a:r>
          </a:p>
          <a:p>
            <a:pPr lvl="0" algn="just">
              <a:buSzPct val="25000"/>
            </a:pPr>
            <a:r>
              <a:rPr lang="pt-BR" sz="4000" dirty="0"/>
              <a:t>A) propagação da luz na água ocorre a uma velocidade maior que a do som neste meio. </a:t>
            </a:r>
          </a:p>
          <a:p>
            <a:pPr lvl="0" algn="just">
              <a:buSzPct val="25000"/>
            </a:pPr>
            <a:r>
              <a:rPr lang="pt-BR" sz="4000" dirty="0"/>
              <a:t>B) absorção da luz ao longo de uma camada de água é facilitada enquanto a absorção do som não.</a:t>
            </a:r>
          </a:p>
          <a:p>
            <a:pPr lvl="0" algn="just">
              <a:buSzPct val="25000"/>
            </a:pPr>
            <a:r>
              <a:rPr lang="pt-BR" sz="4000" dirty="0"/>
              <a:t>C) refração da luz a uma grande profundidade acontece com uma intensidade menor que a do som. </a:t>
            </a:r>
          </a:p>
          <a:p>
            <a:pPr lvl="0" algn="just">
              <a:buSzPct val="25000"/>
            </a:pPr>
            <a:r>
              <a:rPr lang="pt-BR" sz="4000" dirty="0"/>
              <a:t>D) atenuação da luz nos materiais analisados é distinta da atenuação de som nestes mesmos materiais. </a:t>
            </a:r>
          </a:p>
          <a:p>
            <a:pPr lvl="0" algn="just">
              <a:buSzPct val="25000"/>
            </a:pPr>
            <a:r>
              <a:rPr lang="pt-BR" sz="4000" dirty="0"/>
              <a:t>E) reflexão da luz nas camadas de sedimentos é menos intensa do que a reflexão do som neste material.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 </a:t>
            </a:r>
            <a:r>
              <a:rPr lang="pt-BR" sz="4800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Física- Oscilações, ondas, óptica, e radiação.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7460462"/>
            <a:ext cx="120831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dk1"/>
                </a:solidFill>
              </a:rPr>
              <a:t>Princípios/necessidade didática:</a:t>
            </a:r>
          </a:p>
          <a:p>
            <a:r>
              <a:rPr lang="pt-BR" sz="4800" dirty="0">
                <a:solidFill>
                  <a:schemeClr val="dk1"/>
                </a:solidFill>
                <a:latin typeface="+mn-lt"/>
                <a:sym typeface="Wingdings" panose="05000000000000000000" pitchFamily="2" charset="2"/>
              </a:rPr>
              <a:t>Compreender a refração e a reflexão da luz e som na agua. Compreender a acústica. Intensificar estudo dos fenômenos óticos.</a:t>
            </a:r>
            <a:endParaRPr lang="pt-BR" sz="4000" dirty="0">
              <a:solidFill>
                <a:srgbClr val="FF0000"/>
              </a:solidFill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>
                <a:solidFill>
                  <a:schemeClr val="dk1"/>
                </a:solidFill>
              </a:rPr>
              <a:t>A atuação desses movimentos juvenis são caracterizados como</a:t>
            </a:r>
            <a:r>
              <a:rPr lang="pt-BR" sz="4000" dirty="0"/>
              <a:t>?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0" y="31353904"/>
            <a:ext cx="152177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de ÁREA 1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/>
              <a:t>Compreender as ciências naturais e as tecnologias a elas associadas como construção humanas, percebendo seus papeis nos processos de produção e no desenvolvimento econômico e social da humanidade.</a:t>
            </a:r>
          </a:p>
          <a:p>
            <a:pPr algn="just" fontAlgn="base"/>
            <a:endParaRPr lang="pt-BR" sz="4000" dirty="0"/>
          </a:p>
          <a:p>
            <a:pPr algn="just" fontAlgn="base"/>
            <a:r>
              <a:rPr lang="pt-BR" sz="4000" b="1" dirty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H1</a:t>
            </a:r>
            <a:r>
              <a:rPr lang="pt-BR" sz="4000" b="1" dirty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– </a:t>
            </a:r>
            <a:r>
              <a:rPr lang="pt-BR" sz="4000" dirty="0"/>
              <a:t>Reconhecer características ou propriedades de fenômenos ondulatórios ou oscilatórios, relacionando-os a seus usos em diferentes contextos.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6073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        </a:t>
            </a:r>
            <a:r>
              <a:rPr lang="pt-BR" sz="4800" b="1" dirty="0"/>
              <a:t>Evento</a:t>
            </a:r>
            <a:r>
              <a:rPr lang="pt-BR" sz="4800" dirty="0"/>
              <a:t> </a:t>
            </a:r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ENEM: </a:t>
            </a:r>
            <a:r>
              <a:rPr lang="pt-BR" sz="4000" dirty="0">
                <a:solidFill>
                  <a:schemeClr val="dk1"/>
                </a:solidFill>
              </a:rPr>
              <a:t>2011 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>
                <a:solidFill>
                  <a:schemeClr val="dk1"/>
                </a:solidFill>
              </a:rPr>
              <a:t>71, caderno branco| Física 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9236696" y="22030147"/>
            <a:ext cx="133729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>
                <a:solidFill>
                  <a:schemeClr val="dk1"/>
                </a:solidFill>
              </a:rPr>
              <a:t>, </a:t>
            </a:r>
            <a:r>
              <a:rPr lang="pt-BR" sz="4000" dirty="0"/>
              <a:t>a adequação do uso do sonar justifica-se pela reflexão do som, não pela refração.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9572234" y="19475602"/>
            <a:ext cx="122099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000" b="1" dirty="0">
                <a:solidFill>
                  <a:srgbClr val="FF0000"/>
                </a:solidFill>
              </a:rPr>
              <a:t>Errada, </a:t>
            </a:r>
            <a:r>
              <a:rPr lang="pt-BR" sz="4000" dirty="0">
                <a:solidFill>
                  <a:schemeClr val="dk1"/>
                </a:solidFill>
              </a:rPr>
              <a:t>o candidato, baseando-se em suas próprias convicções, esquece-se de que as camadas de agua  dificultam a penetração tanto do som quanto da luz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236696" y="23285463"/>
            <a:ext cx="12013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Correta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042518" y="23995261"/>
            <a:ext cx="123083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4000" dirty="0">
                <a:solidFill>
                  <a:schemeClr val="dk1"/>
                </a:solidFill>
              </a:rPr>
              <a:t>letra E esta incorreta porque a noção de intensidade da reflexão não se aplica ao caso em analise. </a:t>
            </a:r>
            <a:endParaRPr lang="pt-BR" sz="4000" dirty="0"/>
          </a:p>
        </p:txBody>
      </p:sp>
      <p:sp>
        <p:nvSpPr>
          <p:cNvPr id="35" name="Retângulo 34"/>
          <p:cNvSpPr/>
          <p:nvPr/>
        </p:nvSpPr>
        <p:spPr>
          <a:xfrm>
            <a:off x="584654" y="37790177"/>
            <a:ext cx="31742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dirty="0"/>
              <a:t>Uma equipe de cientistas lançará uma expedição ao Titanic para criar um detalhado mapa 3D que “vai tirar, virtualmente, o Titanic do fundo do mar para o público”. A expedição ao local, a 4 quilômetros de profundidade no Oceano Atlântico, está sendo apresentada como a mais sofisticada expedição científica ao Titanic. Ela utilizará tecnologias de imagem e sonar que nunca tinha sido aplicadas ao navio, para obter o mais completo inventário de seu conteúdo. Esta complementação é necessária em razão das condições do navio, naufragado há um século. </a:t>
            </a:r>
            <a:endParaRPr lang="pt-BR" sz="4800" dirty="0">
              <a:solidFill>
                <a:schemeClr val="dk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243402"/>
            <a:ext cx="13095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>
                <a:solidFill>
                  <a:schemeClr val="accent6"/>
                </a:solidFill>
              </a:rPr>
              <a:t>Sentença Descritora: </a:t>
            </a: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/>
              <a:t>Reconhecer a aplicação de conhecimento em física para a construção ou seleção de artefatos </a:t>
            </a:r>
            <a:r>
              <a:rPr lang="pt-BR" sz="4000" dirty="0" err="1"/>
              <a:t>tecnologicos</a:t>
            </a:r>
            <a:r>
              <a:rPr lang="pt-BR" sz="4000" dirty="0"/>
              <a:t>.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771</Words>
  <Application>Microsoft Office PowerPoint</Application>
  <PresentationFormat>Personalizar</PresentationFormat>
  <Paragraphs>56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Arial</vt:lpstr>
      <vt:lpstr>Wingdings</vt:lpstr>
      <vt:lpstr>Cambria</vt:lpstr>
      <vt:lpstr>Tahoma</vt:lpstr>
      <vt:lpstr>Calibri</vt:lpstr>
      <vt:lpstr>Open Sans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Wndows</cp:lastModifiedBy>
  <cp:revision>137</cp:revision>
  <dcterms:modified xsi:type="dcterms:W3CDTF">2019-08-06T02:03:41Z</dcterms:modified>
</cp:coreProperties>
</file>