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2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4485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lang="pt-BR" sz="1200" b="1">
                <a:solidFill>
                  <a:srgbClr val="FF0000"/>
                </a:solidFill>
              </a:rPr>
              <a:t>Suporte:</a:t>
            </a:r>
            <a:r>
              <a:rPr lang="pt-BR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lang="pt-BR" sz="1200" b="1">
                <a:solidFill>
                  <a:srgbClr val="FF0000"/>
                </a:solidFill>
              </a:rPr>
              <a:t>  e </a:t>
            </a:r>
            <a:r>
              <a:rPr lang="pt-BR" sz="120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774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1352550" algn="l" rtl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7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99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lang="pt-BR" sz="5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sz="5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lang="pt-BR" sz="4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sz="4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Google Shape;27;p3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801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lang="pt-BR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lang="pt-BR" sz="48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200" cy="3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439932" y="3098638"/>
            <a:ext cx="201702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s):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Gabriela 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Jesus Ferreira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2° ano |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M02 |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pt-BR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,0 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Professor: </a:t>
            </a:r>
            <a:r>
              <a:rPr lang="pt-BR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l="47563" t="30424" r="46549" b="60653"/>
          <a:stretch/>
        </p:blipFill>
        <p:spPr>
          <a:xfrm>
            <a:off x="14787373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7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1" i="0" u="none" strike="noStrike" cap="non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881800"/>
            <a:ext cx="135528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conhecer: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Raciocínio e Aprender.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fazer:</a:t>
            </a:r>
            <a:r>
              <a:rPr lang="pt-BR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Gerar energia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ser: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gerar energia saudável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lang="pt-BR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1893086"/>
            <a:ext cx="14499300" cy="8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Apropriar-se de conhecimentos da física para compreender o mundo natural.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Sistemas naturais.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978709" y="6054374"/>
            <a:ext cx="100905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ajuda no aprendizado.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1678550" y="9102800"/>
            <a:ext cx="10090500" cy="8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 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cidades industrializada produzem grandes proporções de gases como CO2, o principal gás causador do efeito estufa. Isso ocorre por causa da quantidade de combustível fóssil queimado, principalmente no transporte, mas também em caldeiras industriais.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20185517" y="17380056"/>
            <a:ext cx="108714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diminui devido à utilização de caldeiras por indústrias metalúrgicas.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18752000" y="26158375"/>
            <a:ext cx="12239699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quantidade de combustível de fósseis queimado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0" y="27569088"/>
            <a:ext cx="131247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lang="pt-B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diminui devido à utilização de caldeiras por indústrias metalúrgicas.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23137903" y="5084408"/>
            <a:ext cx="682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43599"/>
            <a:ext cx="1152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 </a:t>
            </a:r>
            <a:r>
              <a:rPr lang="pt-BR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Energia elétrica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0" y="6702406"/>
            <a:ext cx="120831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2932229" y="6772829"/>
            <a:ext cx="7902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áreas urbanas, devido às atuação conjunta do efeito estufa e das “ilhas de calor”, espera-se?!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1322050"/>
            <a:ext cx="12833701" cy="4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energia elétrica é a propriedade capaz de realizar trabalho. Essa forma, especificamente, pode ser resultado da energia mecânica ou da energia química, por meio de turbinas e geradores que transformam essas formas de energia em energia elétrica.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0" y="31353903"/>
            <a:ext cx="152178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lang="pt-BR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2 </a:t>
            </a: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Compreender transformações do efeito estufa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pt-BR" sz="40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a ação extremamente quentes.</a:t>
            </a:r>
            <a:endParaRPr sz="4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01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lang="pt-B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 |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60, caderno branco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676050" y="20608423"/>
            <a:ext cx="13373099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diminua devido à não necessidade de aquecer a água utilizada em indústrias.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19797475" y="19256052"/>
            <a:ext cx="12210001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aumente devido ao bloqueio da luz do sol pelos gases do efeito estufa.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337056" y="22686606"/>
            <a:ext cx="12013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Certa. </a:t>
            </a:r>
            <a:endParaRPr sz="1400" b="0" i="0" u="none" strike="noStrike" cap="non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042519" y="24123523"/>
            <a:ext cx="12308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diminua devido à grande quantidade de radiação térmica reutilizada.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8059855" y="30276222"/>
            <a:ext cx="13127699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aumente devido ao bloqueio da luz do sol pelos gases do efeito estufa.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733284" y="31559600"/>
            <a:ext cx="13062301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diminua devido à não necessidade de aquecer a água utilizada em indústrias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7733284" y="32800572"/>
            <a:ext cx="13683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aumente devido à necessidade de maior refrigeração de indústrias e residência.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7600581" y="34149266"/>
            <a:ext cx="14076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e) diminua devido à grande quantidade de radiação térmica reutilizada.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46979" y="37838694"/>
            <a:ext cx="31742701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cidades industrializada produzem grandes proporções de gases como CO2, o principal gás causador do efeito estufa. Isso ocorre por causa da quantidade de combustível fóssil queimado, principalmente no transporte, mas também em caldeiras industriais. Além disso, nessas cidades concentram-se as maiores áreas com solos e assaltados e concretados, o que aumenta a retenção do calor, formando o que se conhece por "ilhas de calor". Tal fenômeno ocorre porque esses materiais absorvem o calor e o devolvem para o ar sob a forma de radiação térmica.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áreas urbanas, devido a atuação conjunta do efeito estufa e das "ilhas de calor", espera-se que o consumo de energia elétrica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-65400" y="7558375"/>
            <a:ext cx="122139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 energia elétrica é uma das formas de energia mais utilizadas no mundo. Ela é gerada, principalmente, nas usinas hidrelétricas, usando o potencial energético da água. Porém ela pode ser produzida também em usinas eólicas, termoelétricas, solares, nucleares entre outras.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17115500"/>
            <a:ext cx="13094999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Sentença Descritora: </a:t>
            </a:r>
            <a:endParaRPr sz="40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Aprender ter uma nova forma de gerar energia saudável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Open Sans</vt:lpstr>
      <vt:lpstr>Arial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1</cp:revision>
  <dcterms:modified xsi:type="dcterms:W3CDTF">2019-08-06T12:51:22Z</dcterms:modified>
</cp:coreProperties>
</file>