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Ronald de Aquino </a:t>
            </a:r>
            <a:r>
              <a:rPr lang="pt-BR" sz="4000" dirty="0" err="1">
                <a:solidFill>
                  <a:schemeClr val="dk1"/>
                </a:solidFill>
                <a:latin typeface="+mj-lt"/>
              </a:rPr>
              <a:t>Bosio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01429" y="61286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65671" y="10236585"/>
            <a:ext cx="107591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100000"/>
            </a:pPr>
            <a:r>
              <a:rPr lang="pt-BR" sz="3800" dirty="0"/>
              <a:t>A </a:t>
            </a:r>
            <a:r>
              <a:rPr lang="pt-BR" sz="3800" b="1" dirty="0">
                <a:solidFill>
                  <a:srgbClr val="FF0000"/>
                </a:solidFill>
              </a:rPr>
              <a:t>letra C </a:t>
            </a:r>
            <a:r>
              <a:rPr lang="pt-BR" sz="3800" dirty="0"/>
              <a:t>está correta, pois, entre os instantes 0 e 1 s, o carrinho 1 percorreu uma distância de 30 – 15 = 15 cm e, portanto, sua velocidade, que é constante, vale v1 = 15 cm/s. Após a colisão, os dois carrinhos movem-se juntos (colisão inelástica), e percorre, em 11 – 8 = 3 s, uma distância de 90 – 75 = 15 cm. </a:t>
            </a:r>
            <a:endParaRPr lang="pt-BR" sz="38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50031" y="18380659"/>
            <a:ext cx="10871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847815" y="27703755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Física: noções de colisões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445362" y="29305430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a) 50,0 g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Propriedade dos choques.</a:t>
            </a: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220563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elevação de temperatura descrita ocorre porque: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800" dirty="0">
                <a:solidFill>
                  <a:schemeClr val="dk1"/>
                </a:solidFill>
              </a:rPr>
              <a:t>Interação de corpos, colisões, conservação, quantidade de movimento</a:t>
            </a:r>
            <a:r>
              <a:rPr lang="pt-BR" sz="4000" dirty="0"/>
              <a:t>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6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Apropriar-se de conhecimentos da física para, em situações problema, interpretar, avaliar ou planejar intervenções científico-tecnológicas.</a:t>
            </a:r>
            <a:endParaRPr lang="pt-BR" sz="4000" dirty="0"/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20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Caracterizar causas ou efeitos dos movimentos de partículas, substâncias, objetos ou corpos celestes.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2016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58, caderno azul | Colisões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8906698" y="25583418"/>
            <a:ext cx="13358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considera que a velocidade final do sistema vale 3 cm/s, valor obtido a partir do ∆ posição e ∆ instante apresentado na tabela em relação ao carrinho 2.</a:t>
            </a:r>
            <a:endParaRPr lang="pt-BR" sz="3600" dirty="0"/>
          </a:p>
        </p:txBody>
      </p:sp>
      <p:sp>
        <p:nvSpPr>
          <p:cNvPr id="30" name="Retângulo 29"/>
          <p:cNvSpPr/>
          <p:nvPr/>
        </p:nvSpPr>
        <p:spPr>
          <a:xfrm>
            <a:off x="18037508" y="31454436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b) 250,0 g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907924" y="3226806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300,0 g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756020" y="33093750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450,0 g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3956761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600,0 g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97254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dk1"/>
                </a:solidFill>
              </a:rPr>
              <a:t>Noções de colisões unidimensionais entre móveis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215916" y="9023975"/>
            <a:ext cx="12213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 interação entre dois corpos é chamada de colisão ou choque quando a interação ocorre em um intervalo de tempo relativamente curto durante o qual o efeito das forças externas pode ser desprezado e, tanto antes quanto depois desse intervalo de tempo, a força de interação entre os corpos é nula ou desprezível.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Calcular a massa de um carrinho com base na lei da conservação da quantidade de movimento.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99FEA27-F921-477E-B803-CC8B92028A0B}"/>
              </a:ext>
            </a:extLst>
          </p:cNvPr>
          <p:cNvSpPr/>
          <p:nvPr/>
        </p:nvSpPr>
        <p:spPr>
          <a:xfrm>
            <a:off x="416710" y="37625904"/>
            <a:ext cx="215153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O trilho de ar é um dispositivo utilizado em laboratórios de física para analisar movimentos em que corpos de prova (carrinhos) podem se mover com atrito </a:t>
            </a:r>
            <a:r>
              <a:rPr lang="pt-BR" sz="3200" dirty="0" err="1"/>
              <a:t>desprezivel</a:t>
            </a:r>
            <a:r>
              <a:rPr lang="pt-BR" sz="3200" dirty="0"/>
              <a:t>. A figura ilustra um trilho horizontal com dois carrinhos (1 e 2) em que se realiza um experimento para obter a massa do carrinho 2. No instante em que o carrinho 1, de massa 150,0 g, passa a se mover com velocidade escalar constante, o carrinho 2 está em repouso. No momento em que o carrinho 1 se choca com o carrinho 2, ambos passam a se movimentar juntos com velocidade escalar constante. Os sensores eletrônicos distribuídos ao longo do trilho determinam as posições e registram os instantes associados à passagem de cada carrinho, gerando os dados do quadro.</a:t>
            </a:r>
          </a:p>
          <a:p>
            <a:pPr algn="just"/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FC07868-66B4-4FB3-BAF0-7FCE2CED7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5219" y="37520166"/>
            <a:ext cx="8152877" cy="172621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8D669CBD-559F-4DB2-A9A8-3163A4D05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5219" y="39684997"/>
            <a:ext cx="8664777" cy="2888259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9EC62A57-DB23-4D76-9978-3BEB79D2DD73}"/>
              </a:ext>
            </a:extLst>
          </p:cNvPr>
          <p:cNvSpPr/>
          <p:nvPr/>
        </p:nvSpPr>
        <p:spPr>
          <a:xfrm>
            <a:off x="19279065" y="24226193"/>
            <a:ext cx="1335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indica a massa do sistema formado pelos dois carrinhos após a colisão. </a:t>
            </a:r>
            <a:endParaRPr lang="pt-BR" sz="3600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59D618A2-5069-42AD-954F-86580728387C}"/>
              </a:ext>
            </a:extLst>
          </p:cNvPr>
          <p:cNvSpPr/>
          <p:nvPr/>
        </p:nvSpPr>
        <p:spPr>
          <a:xfrm>
            <a:off x="19494698" y="23436755"/>
            <a:ext cx="1335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C292D00F-5A1A-49CF-B974-4D1734697BEE}"/>
              </a:ext>
            </a:extLst>
          </p:cNvPr>
          <p:cNvSpPr/>
          <p:nvPr/>
        </p:nvSpPr>
        <p:spPr>
          <a:xfrm>
            <a:off x="19724886" y="21685138"/>
            <a:ext cx="12674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considera que a velocidade do sistema após a colisão vale aproximadamente 11m/s, o que na verdade é o instante final da situação descrita.</a:t>
            </a:r>
            <a:endParaRPr lang="pt-BR" sz="3600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xmlns="" id="{74492608-DCF0-4052-A3FD-BA1EB362AC5E}"/>
              </a:ext>
            </a:extLst>
          </p:cNvPr>
          <p:cNvSpPr/>
          <p:nvPr/>
        </p:nvSpPr>
        <p:spPr>
          <a:xfrm>
            <a:off x="20036215" y="19297172"/>
            <a:ext cx="12363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considera que massa e velocidade são diretamente proporcionais, concluindo que uma queda na velocidade por um fator de 3 implica que o carrinho 2 possui massa 3 vezes menor que o carrinho 1.</a:t>
            </a:r>
            <a:endParaRPr lang="pt-BR" sz="36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2C37C496-F3E6-43BE-B92B-AD9FD05233A8}"/>
              </a:ext>
            </a:extLst>
          </p:cNvPr>
          <p:cNvSpPr txBox="1"/>
          <p:nvPr/>
        </p:nvSpPr>
        <p:spPr>
          <a:xfrm>
            <a:off x="20907943" y="14375121"/>
            <a:ext cx="106196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Dessa forma, a velocidade do sistema vale v12 = 15/3 = 5 cm/s. Sendo o sistema isolado e aplicando-se a conservação da quantidade de movimento, tem-se que: </a:t>
            </a:r>
            <a:r>
              <a:rPr lang="pt-BR" sz="3800" dirty="0" err="1"/>
              <a:t>Qantes</a:t>
            </a:r>
            <a:r>
              <a:rPr lang="pt-BR" sz="3800" dirty="0"/>
              <a:t> = </a:t>
            </a:r>
            <a:r>
              <a:rPr lang="pt-BR" sz="3800" dirty="0" err="1"/>
              <a:t>Qdepois</a:t>
            </a:r>
            <a:r>
              <a:rPr lang="pt-BR" sz="3800" dirty="0"/>
              <a:t> m1v1 = (m1 + m2)v12 150.15 = (150 + m2).5  150 + m2 = 450  m2 = 300,0 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47E10E80-3022-4CD0-BBBA-703D3708B07F}"/>
              </a:ext>
            </a:extLst>
          </p:cNvPr>
          <p:cNvSpPr txBox="1"/>
          <p:nvPr/>
        </p:nvSpPr>
        <p:spPr>
          <a:xfrm>
            <a:off x="21592640" y="9267411"/>
            <a:ext cx="784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Asserções de conhecimento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782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138</cp:revision>
  <dcterms:modified xsi:type="dcterms:W3CDTF">2019-08-05T11:30:33Z</dcterms:modified>
</cp:coreProperties>
</file>