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932" y="-2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5351" y="3820885"/>
            <a:ext cx="28869790" cy="335616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XXXXXXXXX   HHHHHHHHHH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1</a:t>
            </a:r>
            <a:r>
              <a:rPr lang="pt-BR" sz="360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N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Noturno.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Ana; </a:t>
            </a:r>
            <a:r>
              <a:rPr lang="pt-BR" sz="36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Chirlei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; Lucas e Maria 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767752"/>
            <a:ext cx="137813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720264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2154343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16798" y="6674860"/>
            <a:ext cx="100906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dirty="0" smtClean="0">
                <a:solidFill>
                  <a:schemeClr val="dk1"/>
                </a:solidFill>
              </a:rPr>
              <a:t>O Diagrama Vê traz melhor entendimento da </a:t>
            </a:r>
            <a:r>
              <a:rPr lang="pt-BR" sz="4000" dirty="0">
                <a:solidFill>
                  <a:schemeClr val="dk1"/>
                </a:solidFill>
              </a:rPr>
              <a:t>Física.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21749658" y="8245808"/>
            <a:ext cx="1041762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algn="just"/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pt-BR" sz="4000" b="1" dirty="0" smtClean="0">
                <a:solidFill>
                  <a:srgbClr val="FF0000"/>
                </a:solidFill>
              </a:rPr>
              <a:t>D </a:t>
            </a:r>
            <a:r>
              <a:rPr lang="pt-BR" sz="4000" dirty="0"/>
              <a:t>está </a:t>
            </a:r>
            <a:r>
              <a:rPr lang="pt-BR" sz="4000" dirty="0" smtClean="0"/>
              <a:t>correta. </a:t>
            </a:r>
            <a:r>
              <a:rPr lang="pt-BR" sz="4000" dirty="0"/>
              <a:t>Tendo em vista a elevada incidência solar durante o ano todo, recomenda-se o uso dessa energia, </a:t>
            </a:r>
            <a:r>
              <a:rPr lang="pt-BR" sz="4000" dirty="0" smtClean="0"/>
              <a:t>usando-se </a:t>
            </a:r>
            <a:r>
              <a:rPr lang="pt-BR" sz="4000" dirty="0"/>
              <a:t>placas coletoras com células fotovoltaicas.</a:t>
            </a:r>
            <a:endParaRPr lang="pt-BR" sz="4000" dirty="0"/>
          </a:p>
        </p:txBody>
      </p:sp>
      <p:sp>
        <p:nvSpPr>
          <p:cNvPr id="10" name="Retângulo 9"/>
          <p:cNvSpPr/>
          <p:nvPr/>
        </p:nvSpPr>
        <p:spPr>
          <a:xfrm>
            <a:off x="21132574" y="12252884"/>
            <a:ext cx="108714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9137085" y="23317198"/>
            <a:ext cx="1211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Fontes de energia elétrica</a:t>
            </a:r>
            <a:endParaRPr lang="pt-BR" sz="4000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752007" y="25217772"/>
            <a:ext cx="133860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pt-BR" sz="4000" dirty="0" smtClean="0"/>
              <a:t>a</a:t>
            </a:r>
            <a:r>
              <a:rPr lang="pt-BR" sz="4000" dirty="0"/>
              <a:t>) </a:t>
            </a:r>
            <a:r>
              <a:rPr lang="pt-BR" sz="4000" dirty="0"/>
              <a:t>Termelétrica, país é possível utilizar a água do rio no sistema de refrigeração.</a:t>
            </a:r>
            <a:endParaRPr lang="pt-BR" sz="4000" dirty="0"/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6571" y="6825342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XXXXXXXXXXX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9229" y="8262256"/>
            <a:ext cx="120831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062859" y="6707516"/>
            <a:ext cx="75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/>
              <a:t>Qual forma de obtenção de energia, entre as apresentadas, é a mais indicada para ser implantada nesse município de modo a causar o menor impacto ambiental? </a:t>
            </a:r>
            <a:endParaRPr lang="pt-BR" sz="4000" b="1" dirty="0"/>
          </a:p>
        </p:txBody>
      </p:sp>
      <p:sp>
        <p:nvSpPr>
          <p:cNvPr id="18" name="Retângulo 17"/>
          <p:cNvSpPr/>
          <p:nvPr/>
        </p:nvSpPr>
        <p:spPr>
          <a:xfrm>
            <a:off x="0" y="14942754"/>
            <a:ext cx="1283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 smtClean="0"/>
              <a:t>XXXXXXXXXXXXXX.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713133"/>
            <a:ext cx="15217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XXXXXXXXXXXXXXXXXXXXXXXX.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890044"/>
            <a:ext cx="319386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  <a:endParaRPr lang="pt-BR" sz="4800" dirty="0" smtClean="0"/>
          </a:p>
          <a:p>
            <a:pPr lvl="0" algn="ctr">
              <a:buSzPct val="25000"/>
            </a:pPr>
            <a:endParaRPr lang="pt-BR" sz="4800" dirty="0" smtClean="0"/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2010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86, </a:t>
            </a:r>
            <a:r>
              <a:rPr lang="pt-BR" sz="4000" dirty="0">
                <a:solidFill>
                  <a:schemeClr val="dk1"/>
                </a:solidFill>
              </a:rPr>
              <a:t>caderno branco|</a:t>
            </a:r>
          </a:p>
          <a:p>
            <a:pPr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0848300" y="15110152"/>
            <a:ext cx="11057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XXXXXXXXXXXXXXXXX 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20385485" y="17526777"/>
            <a:ext cx="1201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0090948" y="19584180"/>
            <a:ext cx="12308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Correta</a:t>
            </a:r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8487799" y="27728965"/>
            <a:ext cx="139114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/>
              <a:t>b</a:t>
            </a:r>
            <a:r>
              <a:rPr lang="en-US" sz="4000" dirty="0"/>
              <a:t>) </a:t>
            </a:r>
            <a:r>
              <a:rPr lang="pt-BR" sz="4000" dirty="0"/>
              <a:t>Eólica, pois a geografia do local é própria para a captação desse tipo de energia. </a:t>
            </a:r>
            <a:endParaRPr lang="pt-BR" sz="4000" dirty="0"/>
          </a:p>
        </p:txBody>
      </p:sp>
      <p:sp>
        <p:nvSpPr>
          <p:cNvPr id="31" name="Retângulo 30"/>
          <p:cNvSpPr/>
          <p:nvPr/>
        </p:nvSpPr>
        <p:spPr>
          <a:xfrm>
            <a:off x="18255799" y="29665484"/>
            <a:ext cx="141434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/>
              <a:t>c</a:t>
            </a:r>
            <a:r>
              <a:rPr lang="en-US" sz="4000" dirty="0"/>
              <a:t>) </a:t>
            </a:r>
            <a:r>
              <a:rPr lang="pt-BR" sz="4000" dirty="0"/>
              <a:t>Nuclear, pois o modo de resfriamento de seus sistemas </a:t>
            </a:r>
            <a:r>
              <a:rPr lang="pt-BR" sz="4000" dirty="0" smtClean="0"/>
              <a:t>não </a:t>
            </a:r>
            <a:r>
              <a:rPr lang="pt-BR" sz="4000" dirty="0"/>
              <a:t>afetaria a população. </a:t>
            </a:r>
            <a:endParaRPr lang="pt-BR" sz="4000" dirty="0"/>
          </a:p>
        </p:txBody>
      </p:sp>
      <p:sp>
        <p:nvSpPr>
          <p:cNvPr id="32" name="Retângulo 31"/>
          <p:cNvSpPr/>
          <p:nvPr/>
        </p:nvSpPr>
        <p:spPr>
          <a:xfrm>
            <a:off x="17903374" y="31820859"/>
            <a:ext cx="144959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d</a:t>
            </a:r>
            <a:r>
              <a:rPr lang="pt-BR" sz="4000" dirty="0"/>
              <a:t>) </a:t>
            </a:r>
            <a:r>
              <a:rPr lang="pt-BR" sz="4000" dirty="0"/>
              <a:t>Fotovoltaica, pois é possível aproveitar a energia solar que chega à superfície do local. </a:t>
            </a:r>
            <a:endParaRPr lang="pt-BR" sz="4000" dirty="0"/>
          </a:p>
        </p:txBody>
      </p:sp>
      <p:sp>
        <p:nvSpPr>
          <p:cNvPr id="34" name="Retângulo 33"/>
          <p:cNvSpPr/>
          <p:nvPr/>
        </p:nvSpPr>
        <p:spPr>
          <a:xfrm>
            <a:off x="17600580" y="33790035"/>
            <a:ext cx="147987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e</a:t>
            </a:r>
            <a:r>
              <a:rPr lang="pt-BR" sz="4000" dirty="0"/>
              <a:t>) </a:t>
            </a:r>
            <a:r>
              <a:rPr lang="pt-BR" sz="4000" dirty="0"/>
              <a:t>Hidrelétrica, pois o rio que corta o município é sufi ciente para abastecer a usina construída. </a:t>
            </a:r>
            <a:endParaRPr lang="pt-BR" sz="4000" dirty="0"/>
          </a:p>
        </p:txBody>
      </p:sp>
      <p:sp>
        <p:nvSpPr>
          <p:cNvPr id="35" name="Retângulo 34"/>
          <p:cNvSpPr/>
          <p:nvPr/>
        </p:nvSpPr>
        <p:spPr>
          <a:xfrm>
            <a:off x="232003" y="39289290"/>
            <a:ext cx="31742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Deseja-se instalar uma estação de geração de energia elétrica em um município localizado no interior de um pequeno vale cercado de altas montanhas de difícil acesso. A cidade é cruzada por um rio, que é fonte de água para consumo, irrigação das lavouras de subsistência e pesca. Na região, que possui pequena extensão territorial, a incidência solar é alta o ano todo. A estação em questão irá abastecer apenas o município apresentado. Qual forma de obtenção de energia, entre as apresentadas, é a mais indicada para ser implantada nesse município de modo a causar o menor impacto ambiental? </a:t>
            </a:r>
            <a:endParaRPr lang="pt-BR" sz="4000" b="1" dirty="0"/>
          </a:p>
        </p:txBody>
      </p:sp>
      <p:sp>
        <p:nvSpPr>
          <p:cNvPr id="37" name="Retângulo 36"/>
          <p:cNvSpPr/>
          <p:nvPr/>
        </p:nvSpPr>
        <p:spPr>
          <a:xfrm>
            <a:off x="326571" y="9156802"/>
            <a:ext cx="114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359229" y="11204449"/>
            <a:ext cx="12213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294369" y="12814402"/>
            <a:ext cx="1273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t-BR" sz="4000" dirty="0" smtClean="0">
                <a:ea typeface="Times New Roman" panose="02020603050405020304" pitchFamily="18" charset="0"/>
              </a:rPr>
              <a:t>XXXXXXXXX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667944"/>
            <a:ext cx="13095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XXXXXXXXXXXXXXXXXXXXXXX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48" name="Retângulo 47"/>
          <p:cNvSpPr/>
          <p:nvPr/>
        </p:nvSpPr>
        <p:spPr>
          <a:xfrm>
            <a:off x="19760974" y="20645770"/>
            <a:ext cx="108714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e</a:t>
            </a:r>
            <a:r>
              <a:rPr lang="pt-BR" sz="4000" dirty="0" smtClean="0">
                <a:solidFill>
                  <a:schemeClr val="dk1"/>
                </a:solidFill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>
                <a:solidFill>
                  <a:schemeClr val="dk1"/>
                </a:solidFill>
              </a:rPr>
              <a:t>XXXXXXXXXXXXXXXX </a:t>
            </a:r>
            <a:endParaRPr lang="pt-BR" sz="4000" dirty="0"/>
          </a:p>
          <a:p>
            <a:pPr algn="just" fontAlgn="base"/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557</Words>
  <Application>Microsoft Office PowerPoint</Application>
  <PresentationFormat>Personalizar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Arial</vt:lpstr>
      <vt:lpstr>Wingdings</vt:lpstr>
      <vt:lpstr>Cambria</vt:lpstr>
      <vt:lpstr>Tahoma</vt:lpstr>
      <vt:lpstr>Open Sans</vt:lpstr>
      <vt:lpstr>Calibri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144</cp:revision>
  <dcterms:modified xsi:type="dcterms:W3CDTF">2019-06-26T11:33:38Z</dcterms:modified>
</cp:coreProperties>
</file>