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6609" y="3788228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>
                <a:solidFill>
                  <a:srgbClr val="FF0000"/>
                </a:solidFill>
              </a:rPr>
              <a:t>D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77404" y="18555714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810514" y="28411715"/>
            <a:ext cx="1211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Dados: Constante de Faraday F = 96 500 C/mol; Massa molar em g/mol: Cu = 63,5.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0121" y="30736829"/>
            <a:ext cx="13124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</a:t>
            </a:r>
            <a:r>
              <a:rPr lang="pt-BR" sz="4000" dirty="0"/>
              <a:t>0,02g. 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A massa de cobre puro recuperada é de </a:t>
            </a:r>
            <a:r>
              <a:rPr lang="pt-BR" sz="4000" dirty="0" smtClean="0"/>
              <a:t>aproximadamente?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216616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74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097186" y="21184381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568887" y="24962857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696283" y="23143807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205803" y="26115608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223138" y="32464250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b</a:t>
            </a:r>
            <a:r>
              <a:rPr lang="pt-BR" sz="4000" dirty="0"/>
              <a:t>) 0,04g. 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8059856" y="33453714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</a:t>
            </a:r>
            <a:r>
              <a:rPr lang="pt-BR" sz="4000" dirty="0"/>
              <a:t>) 2,40g</a:t>
            </a:r>
          </a:p>
          <a:p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896569" y="34596717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d</a:t>
            </a:r>
            <a:r>
              <a:rPr lang="pt-BR" sz="4000" dirty="0"/>
              <a:t>) 35,5g. 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633238" y="35651494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</a:t>
            </a:r>
            <a:r>
              <a:rPr lang="pt-BR" sz="4000" dirty="0"/>
              <a:t>) 71,0g.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391887" y="39158662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 eletrólise é muito empregada na indústria com o objetivo de reaproveitar parte dos metais sucateados. O cobre, por exemplo, é um dos metais com maior </a:t>
            </a:r>
            <a:r>
              <a:rPr lang="pt-BR" sz="4000" dirty="0" smtClean="0"/>
              <a:t>rendimento </a:t>
            </a:r>
            <a:r>
              <a:rPr lang="pt-BR" sz="4000" dirty="0"/>
              <a:t>no processo de eletrólise, com uma recuperação de aproximadamente 99,9%. Por ser um metal de alto valor comercial e de múltiplas aplicações, sua </a:t>
            </a:r>
            <a:r>
              <a:rPr lang="pt-BR" sz="4000" dirty="0" smtClean="0"/>
              <a:t>recuperação </a:t>
            </a:r>
            <a:r>
              <a:rPr lang="pt-BR" sz="4000" dirty="0"/>
              <a:t>torna-se viável economicamente. Suponha que, em um processo de recuperação de cobre puro, tenha-se eletrolisado uma solução de sulfato de cobre (II) (CuSO4) durante 3 h, empregando-se uma corrente elétrica de intensidade igual a 10A. </a:t>
            </a:r>
            <a:endParaRPr lang="pt-BR" sz="4000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1383" t="34892" r="38904" b="36540"/>
          <a:stretch/>
        </p:blipFill>
        <p:spPr>
          <a:xfrm>
            <a:off x="21782315" y="9666514"/>
            <a:ext cx="10509714" cy="856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449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Calibri</vt:lpstr>
      <vt:lpstr>Times New Roman</vt:lpstr>
      <vt:lpstr>Open Sans</vt:lpstr>
      <vt:lpstr>Arial</vt:lpstr>
      <vt:lpstr>Wingdings</vt:lpstr>
      <vt:lpstr>Cambria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126</cp:revision>
  <dcterms:modified xsi:type="dcterms:W3CDTF">2019-06-24T20:54:19Z</dcterms:modified>
</cp:coreProperties>
</file>