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-2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2068" y="3624942"/>
            <a:ext cx="28869790" cy="3311434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363494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8989437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0619457"/>
            <a:ext cx="1400991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076681" y="6380946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916344" y="7919237"/>
            <a:ext cx="10482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E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/>
              <a:t>está </a:t>
            </a:r>
            <a:r>
              <a:rPr lang="pt-BR" sz="4000" dirty="0" smtClean="0"/>
              <a:t>correta</a:t>
            </a:r>
            <a:r>
              <a:rPr lang="pt-BR" sz="4000" dirty="0"/>
              <a:t>.</a:t>
            </a:r>
            <a:endParaRPr lang="pt-BR" sz="400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0740690" y="12710087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375895" y="22827345"/>
            <a:ext cx="12628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Transformações: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167578" y="31879830"/>
            <a:ext cx="13382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Registros/Dados</a:t>
            </a:r>
            <a:r>
              <a:rPr lang="pt-BR" sz="4800" b="1" dirty="0">
                <a:solidFill>
                  <a:schemeClr val="dk1"/>
                </a:solidFill>
              </a:rPr>
              <a:t>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Em função do consumo de energia elétrica citado na questão, qual </a:t>
            </a:r>
            <a:r>
              <a:rPr lang="pt-BR" sz="4000" dirty="0">
                <a:solidFill>
                  <a:schemeClr val="dk1"/>
                </a:solidFill>
              </a:rPr>
              <a:t>o valor </a:t>
            </a:r>
            <a:r>
              <a:rPr lang="pt-BR" sz="4000" dirty="0" smtClean="0">
                <a:solidFill>
                  <a:schemeClr val="dk1"/>
                </a:solidFill>
              </a:rPr>
              <a:t>a ser pago?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14224297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29884334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36726759"/>
            <a:ext cx="32399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71,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293127" y="15600012"/>
            <a:ext cx="11812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405599" y="21893088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990195" y="17722723"/>
            <a:ext cx="1178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663006" y="19845438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0" y="38533243"/>
            <a:ext cx="31742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A </a:t>
            </a:r>
            <a:r>
              <a:rPr lang="pt-BR" sz="4000" dirty="0"/>
              <a:t>energia elétrica consumida nas residências é medida, em quilowatt-hora, por meio de um relógio medidor de consumo. Nesse relógio, da direita para esquerda, tem-se o ponteiro da unidade, da dezena, da centena e do milhar, Se um ponteiro estiver entre dois números, considera-se o último número ultrapassado pelo ponteiro. Suponha que as medidas indicadas nos esquemas seguintes tenham sido feitas em uma cidade em que o preço do </a:t>
            </a:r>
            <a:r>
              <a:rPr lang="pt-BR" sz="4000" dirty="0" smtClean="0"/>
              <a:t>quilowatt-hora </a:t>
            </a:r>
            <a:r>
              <a:rPr lang="pt-BR" sz="4000" dirty="0"/>
              <a:t>fosse de R$ 0,20</a:t>
            </a:r>
            <a:r>
              <a:rPr lang="pt-BR" sz="4000" dirty="0" smtClean="0"/>
              <a:t>.</a:t>
            </a:r>
            <a:r>
              <a:rPr lang="pt-BR" sz="4000" b="1" dirty="0"/>
              <a:t> (no item TRANSFORMAÇÕES).</a:t>
            </a:r>
            <a:r>
              <a:rPr lang="pt-BR" sz="4000" dirty="0"/>
              <a:t> 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5622915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5"/>
          <a:srcRect l="41973" t="37815" r="36043" b="40495"/>
          <a:stretch/>
        </p:blipFill>
        <p:spPr>
          <a:xfrm>
            <a:off x="19039113" y="23505152"/>
            <a:ext cx="13312985" cy="7845705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 rotWithShape="1">
          <a:blip r:embed="rId5"/>
          <a:srcRect l="41282" t="66354" r="35478" b="23373"/>
          <a:stretch/>
        </p:blipFill>
        <p:spPr>
          <a:xfrm>
            <a:off x="17623969" y="32657142"/>
            <a:ext cx="13396530" cy="3331029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 rotWithShape="1">
          <a:blip r:embed="rId5"/>
          <a:srcRect l="41282" t="79075" r="35478" b="8335"/>
          <a:stretch/>
        </p:blipFill>
        <p:spPr>
          <a:xfrm>
            <a:off x="21314259" y="9470572"/>
            <a:ext cx="10823772" cy="3298371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 rotWithShape="1">
          <a:blip r:embed="rId5"/>
          <a:srcRect l="41973" t="59745" r="36043" b="35917"/>
          <a:stretch/>
        </p:blipFill>
        <p:spPr>
          <a:xfrm>
            <a:off x="20661086" y="41441914"/>
            <a:ext cx="11430000" cy="1268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407</Words>
  <Application>Microsoft Office PowerPoint</Application>
  <PresentationFormat>Personalizar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134</cp:revision>
  <dcterms:modified xsi:type="dcterms:W3CDTF">2019-06-21T23:27:22Z</dcterms:modified>
</cp:coreProperties>
</file>