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96" y="-2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981" y="3461657"/>
            <a:ext cx="28869790" cy="351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6677694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8401608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9933657"/>
            <a:ext cx="1407522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011367" y="6380946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651685" y="7723294"/>
            <a:ext cx="104829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D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correta, A estratégia é satisfatória</a:t>
            </a:r>
            <a:r>
              <a:rPr lang="pt-BR" sz="4000" dirty="0" smtClean="0"/>
              <a:t>, uma </a:t>
            </a:r>
            <a:r>
              <a:rPr lang="pt-BR" sz="4000" dirty="0"/>
              <a:t>vez que a reação direta ocorre com absorção de calor e promove a formação das substâncias combustíveis que poderão ser utilizadas posteriormente para a obtenção de energia e realização de trabalho útil. CH4(g) + H2O(v) + calor → ← CO(g) + 3H2(g)</a:t>
            </a:r>
          </a:p>
          <a:p>
            <a:pPr algn="just"/>
            <a:r>
              <a:rPr lang="pt-BR" sz="4000" dirty="0" smtClean="0"/>
              <a:t>CO </a:t>
            </a:r>
            <a:r>
              <a:rPr lang="pt-BR" sz="4000" dirty="0"/>
              <a:t>+ 1/2O2 → CO2 </a:t>
            </a:r>
            <a:endParaRPr lang="pt-BR" sz="4000" dirty="0" smtClean="0"/>
          </a:p>
          <a:p>
            <a:pPr algn="just"/>
            <a:r>
              <a:rPr lang="pt-BR" sz="4000" dirty="0" smtClean="0"/>
              <a:t>H2 </a:t>
            </a:r>
            <a:r>
              <a:rPr lang="pt-BR" sz="4000" dirty="0"/>
              <a:t>+ 1/2O2 → H2O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708032" y="14734829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470463" y="22598743"/>
            <a:ext cx="129288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 </a:t>
            </a:r>
            <a:r>
              <a:rPr lang="pt-BR" sz="4000" dirty="0" smtClean="0">
                <a:solidFill>
                  <a:schemeClr val="dk1"/>
                </a:solidFill>
              </a:rPr>
              <a:t>Considerando </a:t>
            </a:r>
            <a:r>
              <a:rPr lang="pt-BR" sz="4000" dirty="0">
                <a:solidFill>
                  <a:schemeClr val="dk1"/>
                </a:solidFill>
              </a:rPr>
              <a:t>a reação: 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CH4(g</a:t>
            </a:r>
            <a:r>
              <a:rPr lang="pt-BR" sz="4000" dirty="0">
                <a:solidFill>
                  <a:schemeClr val="dk1"/>
                </a:solidFill>
              </a:rPr>
              <a:t>) + H2O(v) + calor → ← CO(g) + 3H2(g) 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e </a:t>
            </a:r>
            <a:r>
              <a:rPr lang="pt-BR" sz="4000" dirty="0">
                <a:solidFill>
                  <a:schemeClr val="dk1"/>
                </a:solidFill>
              </a:rPr>
              <a:t>analisando-a como potencial mecanismo para o </a:t>
            </a:r>
            <a:r>
              <a:rPr lang="pt-BR" sz="4000" dirty="0" smtClean="0">
                <a:solidFill>
                  <a:schemeClr val="dk1"/>
                </a:solidFill>
              </a:rPr>
              <a:t>aproveitamento </a:t>
            </a:r>
            <a:r>
              <a:rPr lang="pt-BR" sz="4000" dirty="0">
                <a:solidFill>
                  <a:schemeClr val="dk1"/>
                </a:solidFill>
              </a:rPr>
              <a:t>posterior da energia solar, conclui-se que se trata de uma estratégia 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16665" y="26099516"/>
            <a:ext cx="133826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Registros/Dados</a:t>
            </a:r>
            <a:r>
              <a:rPr lang="pt-BR" sz="4800" b="1" dirty="0">
                <a:solidFill>
                  <a:schemeClr val="dk1"/>
                </a:solidFill>
              </a:rPr>
              <a:t>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/>
              <a:t>a</a:t>
            </a:r>
            <a:r>
              <a:rPr lang="pt-BR" sz="4000" dirty="0"/>
              <a:t>) insatisfatória, pois a reação apresentada não permite que a energia presente no meio externo seja absorvida pelo sistema para ser utilizada posteriormente.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A estratégia de obtenção de energia solar pelo processo endotérmico citado na questão, conclui-se </a:t>
            </a:r>
            <a:r>
              <a:rPr lang="pt-BR" sz="4000" dirty="0"/>
              <a:t>que se trata de uma </a:t>
            </a:r>
            <a:r>
              <a:rPr lang="pt-BR" sz="4000" dirty="0" smtClean="0"/>
              <a:t>estratégia?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669126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29329162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804445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67,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587041" y="17004267"/>
            <a:ext cx="1181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895457" y="20096943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218797" y="18604465"/>
            <a:ext cx="1178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760976" y="21053751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716398" y="28773993"/>
            <a:ext cx="13682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b</a:t>
            </a:r>
            <a:r>
              <a:rPr lang="pt-BR" sz="4000" dirty="0"/>
              <a:t>) insatisfatória, uma vez que há </a:t>
            </a:r>
            <a:r>
              <a:rPr lang="pt-BR" sz="4000" dirty="0" smtClean="0"/>
              <a:t>formação </a:t>
            </a:r>
            <a:r>
              <a:rPr lang="pt-BR" sz="4000" dirty="0"/>
              <a:t>de gases poluentes e com potencial poder explosivo, tornando-a uma </a:t>
            </a:r>
            <a:r>
              <a:rPr lang="pt-BR" sz="4000" dirty="0" smtClean="0"/>
              <a:t>reação </a:t>
            </a:r>
            <a:r>
              <a:rPr lang="pt-BR" sz="4000" dirty="0"/>
              <a:t>perigosa e de difícil controle.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8223140" y="30645201"/>
            <a:ext cx="1417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insatisfatória, uma vez que há formação de gás CO que não possui conteúdo energético passível de ser </a:t>
            </a:r>
            <a:r>
              <a:rPr lang="pt-BR" sz="4000" dirty="0" smtClean="0"/>
              <a:t>aproveitado </a:t>
            </a:r>
            <a:r>
              <a:rPr lang="pt-BR" sz="4000" dirty="0"/>
              <a:t>posteriormente e é considerado um gás poluente.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929226" y="32539315"/>
            <a:ext cx="144700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satisfatória, uma vez que a reação direta ocorre com absorção de calor e promove a formação das </a:t>
            </a:r>
            <a:r>
              <a:rPr lang="pt-BR" sz="4000" dirty="0" smtClean="0"/>
              <a:t>substâncias </a:t>
            </a:r>
            <a:r>
              <a:rPr lang="pt-BR" sz="4000" dirty="0"/>
              <a:t>combustíveis que poderão ser utilizadas posterior- mente para obtenção de energia e realização de trabalho útil.  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633239" y="34998352"/>
            <a:ext cx="143707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satisfatória, uma vez que a reação direta ocorre com liberação de calor havendo ainda a formação das substâncias combustíveis que poderão ser utilizadas posteriormente para obtenção de energia e realização de trabalho útil.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59229" y="39414986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O abastecimento de nossas necessidades energéticas futuras dependerá certamente do desenvolvimento de tecnologias para aproveitar a energia solar com maior eficiência. A energia solar é a maior fonte de energia mundial. Num dia ensolarado, por exemplo, </a:t>
            </a:r>
            <a:r>
              <a:rPr lang="pt-BR" sz="4000" dirty="0" smtClean="0"/>
              <a:t>aproximadamente </a:t>
            </a:r>
            <a:r>
              <a:rPr lang="pt-BR" sz="4000" dirty="0"/>
              <a:t>1 </a:t>
            </a:r>
            <a:r>
              <a:rPr lang="pt-BR" sz="4000" dirty="0" err="1"/>
              <a:t>kJ</a:t>
            </a:r>
            <a:r>
              <a:rPr lang="pt-BR" sz="4000" dirty="0"/>
              <a:t> de energia solar atinge cada metro </a:t>
            </a:r>
            <a:r>
              <a:rPr lang="pt-BR" sz="4000" dirty="0" smtClean="0"/>
              <a:t>quadrado </a:t>
            </a:r>
            <a:r>
              <a:rPr lang="pt-BR" sz="4000" dirty="0"/>
              <a:t>da superfície terrestre por segundo. No entanto, o aproveitamento dessa energia é difícil porque ela é diluída (distribuída por uma área muito extensa) e oscila com o horário e as condições climáticas. O uso efetivo da energia solar depende de formas de estocar a energia coletada para uso </a:t>
            </a:r>
            <a:r>
              <a:rPr lang="pt-BR" sz="4000" dirty="0" smtClean="0"/>
              <a:t>posterior. Atualmente</a:t>
            </a:r>
            <a:r>
              <a:rPr lang="pt-BR" sz="4000" dirty="0"/>
              <a:t>, uma das formas de se utilizar a energia solar tem sido armazená-la por meio de processos químicos endotérmicos que mais tarde podem ser revertidos para liberar calor.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10649278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0" y="12226573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035087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Descritor: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711</Words>
  <Application>Microsoft Office PowerPoint</Application>
  <PresentationFormat>Personalizar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122</cp:revision>
  <dcterms:modified xsi:type="dcterms:W3CDTF">2019-06-21T23:32:32Z</dcterms:modified>
</cp:coreProperties>
</file>