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2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094" y="3461657"/>
            <a:ext cx="28869790" cy="3650081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7722723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0001808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0946030"/>
            <a:ext cx="1371600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782767" y="6413603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</a:t>
            </a:r>
            <a:r>
              <a:rPr lang="pt-BR" sz="4800" b="1" dirty="0" smtClean="0">
                <a:solidFill>
                  <a:schemeClr val="dk1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entendimento ficou melhor com o Diagrama Vê.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51684" y="7853922"/>
            <a:ext cx="10482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 smtClean="0"/>
              <a:t>A opção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r>
              <a:rPr lang="pt-BR" sz="4000" dirty="0" smtClean="0"/>
              <a:t> é a letra </a:t>
            </a:r>
            <a:r>
              <a:rPr lang="pt-BR" sz="4000" b="1" dirty="0">
                <a:solidFill>
                  <a:srgbClr val="FF0000"/>
                </a:solidFill>
              </a:rPr>
              <a:t>A</a:t>
            </a:r>
            <a:r>
              <a:rPr lang="pt-BR" sz="4000" b="1" dirty="0" smtClean="0">
                <a:solidFill>
                  <a:srgbClr val="FF0000"/>
                </a:solidFill>
              </a:rPr>
              <a:t>.</a:t>
            </a:r>
            <a:r>
              <a:rPr lang="pt-BR" sz="4000" dirty="0" smtClean="0"/>
              <a:t> </a:t>
            </a:r>
            <a:r>
              <a:rPr lang="pt-BR" sz="4000" dirty="0"/>
              <a:t>A célula de combustível hidrogênio/oxigênio trans forma energia química em energia elétrica, sem causar danos ao meio ambiente, porque o principal subproduto formado é a água. As </a:t>
            </a:r>
            <a:r>
              <a:rPr lang="pt-BR" sz="4000" dirty="0" err="1"/>
              <a:t>semirreações</a:t>
            </a:r>
            <a:r>
              <a:rPr lang="pt-BR" sz="4000" dirty="0"/>
              <a:t> e a equação global são: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446772" y="14506229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241864" y="22990624"/>
            <a:ext cx="12794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428839" y="27405804"/>
            <a:ext cx="13117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</a:rPr>
              <a:t>Registros/Dados</a:t>
            </a:r>
            <a:r>
              <a:rPr lang="pt-BR" sz="4800" b="1" dirty="0">
                <a:solidFill>
                  <a:schemeClr val="dk1"/>
                </a:solidFill>
              </a:rPr>
              <a:t>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Com base no texto e na figura, a produção de energia elétrica por meio da célula a combustível hidro- gênio/oxigênio diferencia-se dos processos convencionais porque?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4158983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0896705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39567931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66,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325787" y="16089868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89372" y="17615001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endParaRPr lang="pt-BR" sz="4000" dirty="0"/>
          </a:p>
          <a:p>
            <a:pPr fontAlgn="base"/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69711" y="21086407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760973" y="19355580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8291852" y="30766078"/>
            <a:ext cx="13842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b</a:t>
            </a:r>
            <a:r>
              <a:rPr lang="pt-BR" sz="4000" dirty="0"/>
              <a:t>) converte a energia química contida nas moléculas dos componentes em energia térmica, sem que ocorra a produção de gases poluentes nocivos ao meio ambiente. 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7863911" y="32800573"/>
            <a:ext cx="14303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transforma energia química em energia elétrica, porém emite gases poluentes da mesma forma que a produção de energia a partir dos combustíveis fósseis.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602655" y="34727343"/>
            <a:ext cx="14466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converte energia elétrica proveniente dos combustíveis fósseis em energia química, retendo os gases poluentes produzidos no processo sem alterar a qualidade do meio ambiente. 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274011" y="37023093"/>
            <a:ext cx="14860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converte a energia potencial acumulada nas moléculas de água contidas no sistema em energia química, sem que ocorra a produção de gases poluentes nocivos ao meio ambiente. 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26572" y="41261646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O crescimento da produção de energia elétrica ao longo do tempo tem influenciado decisivamente o progresso da humanidade, mas também tem criado uma séria preocupação: o prejuízo ao meio ambiente. Nos próximos anos, uma nova tecnologia de geração de energia elétrica deverá ganhar espaço: as células a combustível hidro- gênio/oxigênio.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112772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569939" y="28532240"/>
            <a:ext cx="13499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a) transforma energia química em energia elétrica, sem causar danos ao meio ambiente, porque o principal subproduto formado é a água.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8650432" y="28009721"/>
            <a:ext cx="13026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</a:t>
            </a:r>
            <a:endParaRPr lang="pt-BR" sz="4000" dirty="0">
              <a:solidFill>
                <a:schemeClr val="dk1"/>
              </a:solidFill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5"/>
          <a:srcRect l="44420" t="29625" r="35980" b="46473"/>
          <a:stretch/>
        </p:blipFill>
        <p:spPr>
          <a:xfrm>
            <a:off x="24558171" y="23121256"/>
            <a:ext cx="6368144" cy="4368486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6"/>
          <a:srcRect l="41401" t="64469" r="45860" b="26472"/>
          <a:stretch/>
        </p:blipFill>
        <p:spPr>
          <a:xfrm>
            <a:off x="23415171" y="12507686"/>
            <a:ext cx="5355771" cy="2142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559</Words>
  <Application>Microsoft Office PowerPoint</Application>
  <PresentationFormat>Personalizar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139</cp:revision>
  <dcterms:modified xsi:type="dcterms:W3CDTF">2019-06-21T23:32:57Z</dcterms:modified>
</cp:coreProperties>
</file>