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5" y="3722914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71808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556980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 opção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 é a letra </a:t>
            </a:r>
            <a:r>
              <a:rPr lang="pt-BR" sz="4000" b="1" dirty="0" smtClean="0">
                <a:solidFill>
                  <a:srgbClr val="FF0000"/>
                </a:solidFill>
              </a:rPr>
              <a:t>E.</a:t>
            </a:r>
            <a:r>
              <a:rPr lang="pt-BR" sz="4000" dirty="0" smtClean="0"/>
              <a:t> A </a:t>
            </a:r>
            <a:r>
              <a:rPr lang="pt-BR" sz="4000" dirty="0"/>
              <a:t>faixa </a:t>
            </a:r>
            <a:r>
              <a:rPr lang="pt-BR" sz="4000" dirty="0" smtClean="0"/>
              <a:t>corresponde </a:t>
            </a:r>
            <a:r>
              <a:rPr lang="pt-BR" sz="4000" dirty="0"/>
              <a:t>à reflexão da luz do Sol na camada de nuvens em sua atmosfera. Como o gás está em constante movimento, pode haver uma redistribuição das densidades das nuvens na região sul do planeta e o consequente desaparecimento desta faixa por </a:t>
            </a:r>
            <a:r>
              <a:rPr lang="pt-BR" sz="4000" dirty="0" smtClean="0"/>
              <a:t>redução </a:t>
            </a:r>
            <a:r>
              <a:rPr lang="pt-BR" sz="4000" dirty="0"/>
              <a:t>de sua densidade.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936631" y="14081686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980606" y="24754112"/>
            <a:ext cx="127947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3200" dirty="0"/>
              <a:t>Disponível em: http://www.inovacaotecnologica.com.br. Acesso em 12 maio 2010 (adaptado).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298209" y="30475573"/>
            <a:ext cx="13807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O desaparecimento da faixa sul pode ter sido determinado por uma alteração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O desaparecimento da faixa sul pode ter sido determinado por </a:t>
            </a:r>
            <a:r>
              <a:rPr lang="pt-BR" sz="4000" dirty="0" smtClean="0"/>
              <a:t>qual </a:t>
            </a:r>
            <a:r>
              <a:rPr lang="pt-BR" sz="4000" dirty="0"/>
              <a:t>alteração?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387583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647819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54,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423758" y="16808323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960772" y="18855972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696282" y="21086408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34402" y="23372408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863909" y="33639907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no formato da camada gasosa do planeta.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635313" y="34400772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no campo gravitacional gerado pelo planeta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472027" y="35217202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na composição química das nuvens do planeta.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339325" y="36043380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na densidade das nuvens que compõem o planeta.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28601" y="3886474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Júpiter, conhecido como o gigante gasoso, perdeu uma das suas listras mais proeminentes, deixando o seus </a:t>
            </a:r>
            <a:r>
              <a:rPr lang="pt-BR" sz="4000" dirty="0" smtClean="0"/>
              <a:t>hemisfério </a:t>
            </a:r>
            <a:r>
              <a:rPr lang="pt-BR" sz="4000" dirty="0"/>
              <a:t>sul estranhamente vazio. Observe a região em que a faixa sumiu, destacada pela </a:t>
            </a:r>
            <a:r>
              <a:rPr lang="pt-BR" sz="4000" dirty="0" smtClean="0"/>
              <a:t>seta (</a:t>
            </a:r>
            <a:r>
              <a:rPr lang="pt-BR" sz="4000" b="1" dirty="0" smtClean="0"/>
              <a:t>ver TRANSFORMAÇÕES</a:t>
            </a:r>
            <a:r>
              <a:rPr lang="pt-BR" sz="4000" dirty="0"/>
              <a:t>). A aparência de Júpiter é tipicamente marcada por duas faixas escuras em sua atmosfera – uma no hemisfério norte e outra no hemisfério sul. Como o gás está </a:t>
            </a:r>
            <a:r>
              <a:rPr lang="pt-BR" sz="4000" dirty="0" smtClean="0"/>
              <a:t>constantemente </a:t>
            </a:r>
            <a:r>
              <a:rPr lang="pt-BR" sz="4000" dirty="0"/>
              <a:t>em movimento, o desaparecimento da faixa no planeta relaciona-se ao movimento das diversas camadas de nuvens em sua atmosfera. A luz do Sol, refletida nessas nuvens, gera a imagem que é captada pelos telescópios, no espaço ou na Terra.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1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77182" y="32679695"/>
            <a:ext cx="10028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4000" dirty="0"/>
              <a:t>a) na temperatura da superfície do planeta.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41598" t="33673" r="36259" b="48310"/>
          <a:stretch/>
        </p:blipFill>
        <p:spPr>
          <a:xfrm>
            <a:off x="19986169" y="26615573"/>
            <a:ext cx="849085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556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128</cp:revision>
  <dcterms:modified xsi:type="dcterms:W3CDTF">2019-06-21T23:12:25Z</dcterms:modified>
</cp:coreProperties>
</file>