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980" y="3853542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C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A potência é definida como a razão entre a energia transferida e o tempo gasto, isto é, é a rapidez com que a energia é transferida. A potência será máxima quando transmitirmos a maior quantidade de energia em menos tempo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197889" y="12971343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699063" y="22860001"/>
            <a:ext cx="122396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Percepção de eficiência de diferentes tipos de forno de micro-ondas por meio de diversas substâncias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980607" y="26817972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/>
              <a:t>O forno mais eficiente foi aquele que </a:t>
            </a:r>
            <a:endParaRPr lang="pt-BR" sz="4000" dirty="0" smtClean="0"/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forneceu a maior quantidade de energia às amostras.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Por meio de testagem qual a opção de forno foi o mais eficiente?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9386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lvl="0" algn="ctr">
              <a:buSzPct val="25000"/>
            </a:pP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52,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587043" y="15795952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7680314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022854" y="19159636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663003" y="20955779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745653" y="29165878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cedeu energia à amostra de maior massa em mais tempo.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8353770" y="31004429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forneceu a maior quantidade de energia em menos tempo.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961884" y="32931202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cedeu energia à amostra de menor calor específico mais lentamente. 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633239" y="34769751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forneceu a menor quantidade de energia às amostras em menos tempo.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91887" y="39779148"/>
            <a:ext cx="31742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Com o objetivo de se testar a eficiência de fornos de micro-ondas, planejou-se o aquecimento em 10°C de amostras de diferentes substâncias, cada uma com determinada massa, em cinco fornos de marcas distintas. Nesse teste, cada forno operou à potência máxima.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488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122</cp:revision>
  <dcterms:modified xsi:type="dcterms:W3CDTF">2019-06-21T23:11:16Z</dcterms:modified>
</cp:coreProperties>
</file>