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" y="-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981" y="3886199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788038"/>
            <a:ext cx="14303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  <a:endParaRPr lang="pt-BR" sz="4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a conhecer: </a:t>
            </a:r>
            <a:r>
              <a:rPr lang="pt-BR" sz="4000" dirty="0" smtClean="0"/>
              <a:t>Raciocínio e Aprender </a:t>
            </a:r>
            <a:r>
              <a:rPr lang="pt-BR" sz="4000" dirty="0"/>
              <a:t>a </a:t>
            </a:r>
            <a:r>
              <a:rPr lang="pt-BR" sz="4000" dirty="0" smtClean="0"/>
              <a:t>aprender.</a:t>
            </a:r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</a:t>
            </a:r>
            <a:r>
              <a:rPr lang="pt-BR" sz="4000" b="1" dirty="0">
                <a:solidFill>
                  <a:srgbClr val="FF0000"/>
                </a:solidFill>
              </a:rPr>
              <a:t>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>Protagonismo.</a:t>
            </a:r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</a:t>
            </a:r>
            <a:r>
              <a:rPr lang="pt-BR" sz="4000" b="1" dirty="0">
                <a:solidFill>
                  <a:srgbClr val="FF0000"/>
                </a:solidFill>
              </a:rPr>
              <a:t>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</a:t>
            </a:r>
            <a:r>
              <a:rPr lang="pt-BR" sz="4000" dirty="0" smtClean="0">
                <a:solidFill>
                  <a:schemeClr val="tx1"/>
                </a:solidFill>
              </a:rPr>
              <a:t>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120065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717429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 smtClean="0">
                <a:solidFill>
                  <a:srgbClr val="FF0000"/>
                </a:solidFill>
              </a:rPr>
              <a:t>b)</a:t>
            </a:r>
            <a:r>
              <a:rPr lang="pt-BR" sz="4400" b="1" dirty="0" smtClean="0">
                <a:solidFill>
                  <a:srgbClr val="FF0000"/>
                </a:solidFill>
              </a:rPr>
              <a:t>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C </a:t>
            </a:r>
            <a:r>
              <a:rPr lang="pt-BR" sz="4000" dirty="0"/>
              <a:t>está correta, Para cada farol, temos: P = U </a:t>
            </a:r>
            <a:r>
              <a:rPr lang="pt-BR" sz="4000" dirty="0" smtClean="0"/>
              <a:t>I, </a:t>
            </a:r>
            <a:r>
              <a:rPr lang="pt-BR" sz="4000" dirty="0" smtClean="0"/>
              <a:t>substituindo: </a:t>
            </a:r>
            <a:r>
              <a:rPr lang="pt-BR" sz="4000" dirty="0"/>
              <a:t>55 = 36I</a:t>
            </a:r>
          </a:p>
          <a:p>
            <a:pPr algn="just"/>
            <a:r>
              <a:rPr lang="pt-BR" sz="4000" dirty="0"/>
              <a:t>Para a ligação em paralelo, a corrente total será: </a:t>
            </a:r>
            <a:r>
              <a:rPr lang="pt-BR" sz="4000" dirty="0" err="1"/>
              <a:t>Itotal</a:t>
            </a:r>
            <a:r>
              <a:rPr lang="pt-BR" sz="4000" dirty="0"/>
              <a:t> = 2I </a:t>
            </a:r>
            <a:r>
              <a:rPr lang="pt-BR" sz="4000" dirty="0" smtClean="0"/>
              <a:t>= 3,06A </a:t>
            </a:r>
            <a:r>
              <a:rPr lang="pt-BR" sz="4000" dirty="0"/>
              <a:t>O fusível adequado de menor corrente admissível é o laranja, que suporta até 5,0A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197889" y="12971343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470463" y="24950057"/>
            <a:ext cx="12239623" cy="85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095461" y="30834801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O </a:t>
            </a:r>
            <a:r>
              <a:rPr lang="pt-BR" sz="4000" dirty="0"/>
              <a:t>menor valor de fusível adequado para proteção desse novo circuito é o</a:t>
            </a:r>
          </a:p>
          <a:p>
            <a:pPr lvl="0" algn="just">
              <a:buSzPct val="25000"/>
            </a:pPr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 smtClean="0"/>
              <a:t>Azul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Admitindo-se </a:t>
            </a:r>
            <a:r>
              <a:rPr lang="pt-BR" sz="4000" dirty="0"/>
              <a:t>que a fiação suporte a carga dos dois faróis, o menor valor de fusível adequado para proteção desse novo circuito é </a:t>
            </a:r>
            <a:r>
              <a:rPr lang="pt-BR" sz="4000" dirty="0" smtClean="0"/>
              <a:t>a opção?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126325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014962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46,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587041" y="15697981"/>
            <a:ext cx="1181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8333457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990197" y="19388237"/>
            <a:ext cx="12637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565032" y="22425350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798596" y="33574593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 smtClean="0"/>
              <a:t>Preto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602654" y="34270144"/>
            <a:ext cx="1447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 smtClean="0"/>
              <a:t>Laranja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504683" y="35119230"/>
            <a:ext cx="14894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</a:t>
            </a:r>
            <a:r>
              <a:rPr lang="pt-BR" sz="4000" dirty="0" smtClean="0"/>
              <a:t>Amarelo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306668" y="35912751"/>
            <a:ext cx="14766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 smtClean="0"/>
              <a:t>Vermelho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26572" y="38799433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Todo carro possui uma caixa de fusíveis, que são </a:t>
            </a:r>
            <a:r>
              <a:rPr lang="pt-BR" sz="4000" dirty="0" smtClean="0"/>
              <a:t>utilizados </a:t>
            </a:r>
            <a:r>
              <a:rPr lang="pt-BR" sz="4000" dirty="0"/>
              <a:t>para proteção dos circuitos elétricos. Os fusíveis são constituídos de um material de baixo ponto de fusão, como o estanho, por exemplo, e se fundem quando percorridos por uma corrente elétrica igual ou maior do que aquela que são capazes de suportar. O quadro a seguir mostra uma série de fusíveis e os valores de corrente por eles suportados. Um farol usa uma lâmpada de gás halogênio de 55 W de potência que opera com 36 V. Os dois faróis são ligados separadamente, com um fusível para cada um, mas, após um mau funcionamento, o motorista passou a conectá-los em paralelo, usando apenas um fusível. Dessa forma, admitindo-se que a fiação suporte a carga dos dois faróis, o menor valor de fusível adequado para proteção desse novo circuito é o</a:t>
            </a:r>
          </a:p>
          <a:p>
            <a:pPr algn="just"/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28600" y="10845220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0" y="123572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7535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2831" t="40347" r="36871" b="44188"/>
          <a:stretch/>
        </p:blipFill>
        <p:spPr>
          <a:xfrm>
            <a:off x="19855544" y="26289000"/>
            <a:ext cx="9829800" cy="421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556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125</cp:revision>
  <dcterms:modified xsi:type="dcterms:W3CDTF">2019-06-21T23:39:34Z</dcterms:modified>
</cp:coreProperties>
</file>