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28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29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37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8013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702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6445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682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431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24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00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61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46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81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57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67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42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90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5A28FD-B87D-4F38-94DA-A0E7574DDE7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57335B-053B-4B62-A872-FDD9A6F623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546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393700"/>
            <a:ext cx="8891588" cy="52705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sz="2200" b="1" dirty="0">
                <a:solidFill>
                  <a:schemeClr val="bg1"/>
                </a:solidFill>
              </a:rPr>
              <a:t>ESCOLA PROFESSORA FILOMENA </a:t>
            </a:r>
            <a:r>
              <a:rPr lang="pt-BR" sz="2200" b="1" dirty="0" smtClean="0">
                <a:solidFill>
                  <a:schemeClr val="bg1"/>
                </a:solidFill>
              </a:rPr>
              <a:t>QUITIBA</a:t>
            </a:r>
            <a:br>
              <a:rPr lang="pt-BR" sz="2200" b="1" dirty="0" smtClean="0">
                <a:solidFill>
                  <a:schemeClr val="bg1"/>
                </a:solidFill>
              </a:rPr>
            </a:br>
            <a:r>
              <a:rPr lang="pt-BR" sz="2200" b="1" dirty="0">
                <a:solidFill>
                  <a:schemeClr val="bg1"/>
                </a:solidFill>
              </a:rPr>
              <a:t/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 smtClean="0">
                <a:solidFill>
                  <a:schemeClr val="bg1"/>
                </a:solidFill>
              </a:rPr>
              <a:t/>
            </a:r>
            <a:br>
              <a:rPr lang="pt-BR" sz="2200" b="1" dirty="0" smtClean="0">
                <a:solidFill>
                  <a:schemeClr val="bg1"/>
                </a:solidFill>
              </a:rPr>
            </a:br>
            <a:r>
              <a:rPr lang="pt-BR" sz="3600" dirty="0" smtClean="0"/>
              <a:t>dia da família na escola</a:t>
            </a:r>
            <a:br>
              <a:rPr lang="pt-BR" sz="3600" dirty="0" smtClean="0"/>
            </a:br>
            <a:r>
              <a:rPr lang="pt-BR" sz="3600" dirty="0" smtClean="0"/>
              <a:t>socializando resultados do projeto:</a:t>
            </a:r>
            <a:br>
              <a:rPr lang="pt-BR" sz="3600" dirty="0" smtClean="0"/>
            </a:br>
            <a:r>
              <a:rPr lang="pt-BR" sz="3600" dirty="0" smtClean="0"/>
              <a:t> </a:t>
            </a:r>
            <a:br>
              <a:rPr lang="pt-BR" sz="3600" dirty="0" smtClean="0"/>
            </a:br>
            <a:r>
              <a:rPr lang="pt-BR" sz="3600" b="1" dirty="0" smtClean="0">
                <a:solidFill>
                  <a:schemeClr val="bg1"/>
                </a:solidFill>
              </a:rPr>
              <a:t>Debatendo </a:t>
            </a:r>
            <a:r>
              <a:rPr lang="pt-BR" sz="3600" b="1" dirty="0">
                <a:solidFill>
                  <a:schemeClr val="bg1"/>
                </a:solidFill>
              </a:rPr>
              <a:t>o impacto do lixo plástico para os oceanos</a:t>
            </a:r>
            <a:br>
              <a:rPr lang="pt-BR" sz="3600" b="1" dirty="0">
                <a:solidFill>
                  <a:schemeClr val="bg1"/>
                </a:solidFill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Turmas: 3º ano – Matutino e noturno.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Professora: Chirlei de Fátima Rodrigues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PIÚMA – ES</a:t>
            </a:r>
          </a:p>
          <a:p>
            <a:r>
              <a:rPr lang="pt-BR" b="1" dirty="0">
                <a:solidFill>
                  <a:schemeClr val="bg1"/>
                </a:solidFill>
              </a:rPr>
              <a:t>03/10/2018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520" y="4051300"/>
            <a:ext cx="3411754" cy="22605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026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Windows\Desktop\plásticos imagens\Plastico\20180921_0714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20700"/>
            <a:ext cx="102743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16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Windows\Desktop\plásticos imagens\Plastico\20180921_0726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91" y="1739900"/>
            <a:ext cx="7010718" cy="485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2260600" y="279400"/>
            <a:ext cx="681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MOMENTO DE SOCIALIZAÇÃO COM A ESCOLA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84023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9460"/>
            <a:ext cx="8014335" cy="4650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1727200" y="508000"/>
            <a:ext cx="521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REFLEXÃO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3221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2" y="177271"/>
            <a:ext cx="8534400" cy="2781829"/>
          </a:xfrm>
        </p:spPr>
        <p:txBody>
          <a:bodyPr>
            <a:normAutofit/>
          </a:bodyPr>
          <a:lstStyle/>
          <a:p>
            <a:r>
              <a:rPr lang="pt-BR" dirty="0" smtClean="0"/>
              <a:t>Ambientes onde se </a:t>
            </a:r>
            <a:br>
              <a:rPr lang="pt-BR" dirty="0" smtClean="0"/>
            </a:br>
            <a:r>
              <a:rPr lang="pt-BR" dirty="0" smtClean="0"/>
              <a:t>desenvolveu o </a:t>
            </a:r>
            <a:br>
              <a:rPr lang="pt-BR" dirty="0" smtClean="0"/>
            </a:br>
            <a:r>
              <a:rPr lang="pt-BR" dirty="0" smtClean="0"/>
              <a:t>projeto</a:t>
            </a:r>
            <a:endParaRPr lang="pt-BR" dirty="0"/>
          </a:p>
        </p:txBody>
      </p:sp>
      <p:sp>
        <p:nvSpPr>
          <p:cNvPr id="3" name="AutoShape 2" descr="Resultado de imagem para ESCOLA PROFESSORA FILOMENA QUITI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ESCOLA PROFESSORA FILOMENA QUITIB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12" y="312738"/>
            <a:ext cx="5675488" cy="34845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5" y="2959100"/>
            <a:ext cx="5369455" cy="3683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575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6900" y="5600700"/>
            <a:ext cx="7316788" cy="1257300"/>
          </a:xfrm>
        </p:spPr>
        <p:txBody>
          <a:bodyPr/>
          <a:lstStyle/>
          <a:p>
            <a:pPr algn="ctr"/>
            <a:r>
              <a:rPr lang="pt-BR" b="1" dirty="0" smtClean="0"/>
              <a:t>Exibição de vídeos</a:t>
            </a:r>
            <a:br>
              <a:rPr lang="pt-BR" b="1" dirty="0" smtClean="0"/>
            </a:br>
            <a:r>
              <a:rPr lang="pt-BR" b="1" dirty="0" smtClean="0"/>
              <a:t>e </a:t>
            </a:r>
            <a:r>
              <a:rPr lang="pt-BR" b="1" dirty="0" smtClean="0"/>
              <a:t>RODA </a:t>
            </a:r>
            <a:r>
              <a:rPr lang="pt-BR" b="1" dirty="0" smtClean="0"/>
              <a:t>DE CONVERSA</a:t>
            </a:r>
            <a:endParaRPr lang="pt-BR" b="1" dirty="0"/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15900"/>
            <a:ext cx="7899400" cy="5384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1925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900" y="4042832"/>
            <a:ext cx="4989512" cy="1507067"/>
          </a:xfrm>
        </p:spPr>
        <p:txBody>
          <a:bodyPr/>
          <a:lstStyle/>
          <a:p>
            <a:pPr algn="ctr"/>
            <a:r>
              <a:rPr lang="pt-BR" dirty="0" smtClean="0"/>
              <a:t>COLETA DE LIXO PLÁSTICO NA PRAIA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5100"/>
            <a:ext cx="2560637" cy="28765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02" y="165100"/>
            <a:ext cx="2527300" cy="28765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m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68" y="165100"/>
            <a:ext cx="2784475" cy="29035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agem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165100"/>
            <a:ext cx="2625725" cy="28606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agem 6" descr="C:\Users\Windows\Downloads\20180914_1118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29499" y="3407831"/>
            <a:ext cx="4414837" cy="3282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33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PARCERIA COM O IFES NO DIA MUNDIAL DE LIMPEZA DAS PRAIAS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16950" y="647700"/>
            <a:ext cx="3048000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99" y="647700"/>
            <a:ext cx="4323645" cy="3975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2" y="368300"/>
            <a:ext cx="3335867" cy="250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937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7" y="2305524"/>
            <a:ext cx="4778960" cy="34856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11" y="2305525"/>
            <a:ext cx="4786335" cy="34856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CaixaDeTexto 3"/>
          <p:cNvSpPr txBox="1"/>
          <p:nvPr/>
        </p:nvSpPr>
        <p:spPr>
          <a:xfrm>
            <a:off x="2628900" y="495300"/>
            <a:ext cx="6210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EXPERIMENTAÇÃO</a:t>
            </a:r>
          </a:p>
          <a:p>
            <a:pPr algn="ctr"/>
            <a:r>
              <a:rPr lang="pt-BR" sz="3600" b="1" dirty="0" smtClean="0"/>
              <a:t>Aprendendo sobre a solubilidade dos plásticos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5198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tempo de decomposiÃ§Ã£o de materiais na natur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387600"/>
            <a:ext cx="9022478" cy="4313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tempo de decomposiÃ§Ã£o de materiais na natur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89" y="287337"/>
            <a:ext cx="32194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3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62500" y="433400"/>
            <a:ext cx="7048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CLASSIFICANDO O PLÁSTICO COLETADO</a:t>
            </a:r>
            <a:endParaRPr lang="pt-BR" sz="2800" b="1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87507"/>
            <a:ext cx="6819900" cy="53180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28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62000"/>
            <a:ext cx="4635500" cy="5524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aixaDeTexto 2"/>
          <p:cNvSpPr txBox="1"/>
          <p:nvPr/>
        </p:nvSpPr>
        <p:spPr>
          <a:xfrm>
            <a:off x="5499100" y="571500"/>
            <a:ext cx="604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PREPARANDO O MURAL</a:t>
            </a:r>
            <a:endParaRPr lang="pt-BR" sz="3600" dirty="0"/>
          </a:p>
        </p:txBody>
      </p:sp>
      <p:pic>
        <p:nvPicPr>
          <p:cNvPr id="1026" name="Picture 2" descr="https://www.itforum365.com.br/wp-content/uploads/2018/01/m%C3%A3o-na-mas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99" y="2506196"/>
            <a:ext cx="2987675" cy="19927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38944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253</TotalTime>
  <Words>63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Fatia</vt:lpstr>
      <vt:lpstr> ESCOLA PROFESSORA FILOMENA QUITIBA   dia da família na escola socializando resultados do projeto:   Debatendo o impacto do lixo plástico para os oceanos   </vt:lpstr>
      <vt:lpstr>Ambientes onde se  desenvolveu o  projeto</vt:lpstr>
      <vt:lpstr>Exibição de vídeos e RODA DE CONVERSA</vt:lpstr>
      <vt:lpstr>COLETA DE LIXO PLÁSTICO NA PRAIA</vt:lpstr>
      <vt:lpstr>PARCERIA COM O IFES NO DIA MUNDIAL DE LIMPEZA DAS PRAIAS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PROFESSORA FILOMENA QUITIBA</dc:title>
  <dc:creator>soyer.chirlei9@gmail.com</dc:creator>
  <cp:lastModifiedBy>soyer.chirlei9@gmail.com</cp:lastModifiedBy>
  <cp:revision>18</cp:revision>
  <dcterms:created xsi:type="dcterms:W3CDTF">2018-09-18T11:40:31Z</dcterms:created>
  <dcterms:modified xsi:type="dcterms:W3CDTF">2018-10-01T16:50:59Z</dcterms:modified>
</cp:coreProperties>
</file>