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6996" y="6152929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Qual </a:t>
            </a:r>
            <a:r>
              <a:rPr lang="pt-BR" sz="3200" dirty="0">
                <a:solidFill>
                  <a:schemeClr val="dk1"/>
                </a:solidFill>
              </a:rPr>
              <a:t>esboço gráfico representa a velocidade do automóvel em relação à distância percorrida até parar </a:t>
            </a:r>
            <a:r>
              <a:rPr lang="pt-BR" sz="3200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7"/>
            <a:ext cx="11664690" cy="38323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 smtClean="0">
              <a:solidFill>
                <a:schemeClr val="dk1"/>
              </a:solidFill>
            </a:endParaRPr>
          </a:p>
          <a:p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/>
              <a:t>VELOCIDADE </a:t>
            </a:r>
            <a:r>
              <a:rPr lang="pt-BR" sz="3200" dirty="0" smtClean="0"/>
              <a:t>Média: A </a:t>
            </a:r>
            <a:r>
              <a:rPr lang="pt-BR" sz="3200" dirty="0"/>
              <a:t>velocidade média de um veículo é calculada a partir do espaço percorrido e do tempo levado para percorrer tal espaço. Ao dividirmos espaço por tempo, obtemos a velocidade média do veículo. </a:t>
            </a:r>
          </a:p>
          <a:p>
            <a:r>
              <a:rPr lang="pt-BR" sz="3200" dirty="0"/>
              <a:t>Delta S: Variação do espaço.</a:t>
            </a:r>
          </a:p>
          <a:p>
            <a:r>
              <a:rPr lang="pt-BR" sz="3200" dirty="0"/>
              <a:t>Delta T: Variação do tempo.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Durante a freada o movimento é uniformemente variado e a função velocidade escalar versus distância tem a forma de um arco de parábola cujo eixo de simetria é o eixo das distâncias (Equação de Torricelli). A resposta, portanto, é a letra d)</a:t>
            </a: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745710" y="38379900"/>
            <a:ext cx="31451106" cy="45901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Evento:</a:t>
            </a:r>
            <a:r>
              <a:rPr lang="pt-BR" sz="3200" b="0" i="0" u="none" strike="noStrike" cap="none" dirty="0" smtClean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 smtClean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1999 | </a:t>
            </a:r>
            <a:r>
              <a:rPr lang="pt-BR" sz="3200" b="1" dirty="0" smtClean="0">
                <a:solidFill>
                  <a:schemeClr val="dk1"/>
                </a:solidFill>
              </a:rPr>
              <a:t>Questão:</a:t>
            </a:r>
            <a:r>
              <a:rPr lang="pt-BR" sz="3200" dirty="0" smtClean="0">
                <a:solidFill>
                  <a:schemeClr val="dk1"/>
                </a:solidFill>
              </a:rPr>
              <a:t> 61|</a:t>
            </a:r>
            <a:r>
              <a:rPr lang="pt-BR" sz="3200" b="1" dirty="0" smtClean="0">
                <a:solidFill>
                  <a:schemeClr val="dk1"/>
                </a:solidFill>
              </a:rPr>
              <a:t> Cinemática: </a:t>
            </a:r>
            <a:r>
              <a:rPr lang="pt-BR" sz="3200" dirty="0" smtClean="0">
                <a:solidFill>
                  <a:schemeClr val="dk1"/>
                </a:solidFill>
              </a:rPr>
              <a:t>velocidade média</a:t>
            </a:r>
          </a:p>
          <a:p>
            <a:r>
              <a:rPr lang="pt-BR" sz="3200" dirty="0" smtClean="0"/>
              <a:t>  </a:t>
            </a:r>
            <a:r>
              <a:rPr lang="pt-BR" sz="3200" b="1" dirty="0" smtClean="0"/>
              <a:t>Questão-</a:t>
            </a:r>
            <a:r>
              <a:rPr lang="pt-BR" sz="3200" dirty="0" smtClean="0"/>
              <a:t> </a:t>
            </a:r>
            <a:r>
              <a:rPr lang="pt-BR" sz="3200" dirty="0"/>
              <a:t>Um sistema de radar é programado para registrar automaticamente a velocidade de todos os veículos trafegando por uma avenida, onde passem em média 300 veículos por hora, sendo 55 km/h a máxima velocidade permitida. Um levantamento estabelecido dos registros do radar permitiu a elaboração da distribuição percentual de veículos de acordo com sua velocidade aproximada. </a:t>
            </a:r>
          </a:p>
          <a:p>
            <a:r>
              <a:rPr lang="pt-BR" sz="3200" dirty="0"/>
              <a:t>A velocidade média dos veículos que trafegam nessa avenida é de:</a:t>
            </a:r>
          </a:p>
          <a:p>
            <a:pPr lvl="0"/>
            <a:r>
              <a:rPr lang="pt-BR" sz="3200" b="1" dirty="0" smtClean="0"/>
              <a:t> A) </a:t>
            </a:r>
            <a:r>
              <a:rPr lang="pt-BR" sz="3200" dirty="0" smtClean="0"/>
              <a:t>35 km/h                  </a:t>
            </a:r>
            <a:r>
              <a:rPr lang="pt-BR" sz="3200" b="1" dirty="0" smtClean="0"/>
              <a:t>D) </a:t>
            </a:r>
            <a:r>
              <a:rPr lang="pt-BR" sz="3200" dirty="0" smtClean="0"/>
              <a:t>76 km/h</a:t>
            </a:r>
            <a:endParaRPr lang="pt-BR" sz="3200" dirty="0"/>
          </a:p>
          <a:p>
            <a:pPr lvl="0"/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</a:rPr>
              <a:t>B) </a:t>
            </a:r>
            <a:r>
              <a:rPr lang="pt-BR" sz="3200" dirty="0" smtClean="0"/>
              <a:t>44 km/h                  </a:t>
            </a:r>
            <a:r>
              <a:rPr lang="pt-BR" sz="3200" b="1" dirty="0" smtClean="0"/>
              <a:t>E) </a:t>
            </a:r>
            <a:r>
              <a:rPr lang="pt-BR" sz="3200" dirty="0" smtClean="0"/>
              <a:t>85 km/h</a:t>
            </a:r>
            <a:endParaRPr lang="pt-BR" sz="3200" dirty="0"/>
          </a:p>
          <a:p>
            <a:pPr lvl="0"/>
            <a:r>
              <a:rPr lang="pt-BR" sz="3200" dirty="0" smtClean="0"/>
              <a:t> </a:t>
            </a:r>
            <a:r>
              <a:rPr lang="pt-BR" sz="3200" b="1" dirty="0" smtClean="0"/>
              <a:t>C) </a:t>
            </a:r>
            <a:r>
              <a:rPr lang="pt-BR" sz="3200" dirty="0" smtClean="0"/>
              <a:t>55 </a:t>
            </a:r>
            <a:r>
              <a:rPr lang="pt-BR" sz="3200" dirty="0"/>
              <a:t>km/h</a:t>
            </a:r>
          </a:p>
          <a:p>
            <a:pPr algn="ctr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Maellen Julião Soares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M05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874019571"/>
              </p:ext>
            </p:extLst>
          </p:nvPr>
        </p:nvGraphicFramePr>
        <p:xfrm>
          <a:off x="587830" y="24558500"/>
          <a:ext cx="13702845" cy="39164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r>
                        <a:rPr lang="pt-BR" sz="3200" dirty="0" smtClean="0">
                          <a:latin typeface="+mj-lt"/>
                        </a:rPr>
                        <a:t>III - Selecionar, organizar, relacionar, interpretar dados e informações representados de diferentes formas, para tomar decisões e enfrentar situações-problema. </a:t>
                      </a:r>
                    </a:p>
                    <a:p>
                      <a:endParaRPr lang="pt-BR" sz="20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 smtClean="0">
                          <a:latin typeface="+mj-lt"/>
                        </a:rPr>
                        <a:t>H3 - Resolver situação- problema com números naturais, inteiros racionais ou reais envolvendo significados da adição, subtração, multiplicação ou divisão, potenciação ou radiciação. </a:t>
                      </a:r>
                    </a:p>
                    <a:p>
                      <a:endParaRPr lang="pt-BR" sz="20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45" name="Espaço Reservado para Conteúdo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" y="29639725"/>
            <a:ext cx="13695250" cy="8063325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76" y="31708389"/>
            <a:ext cx="4886324" cy="1987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Espaço Reservado para Conteúdo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69" y="21435237"/>
            <a:ext cx="9539655" cy="4269241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87763" y="1671410"/>
            <a:ext cx="3707414" cy="370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31"/>
    </mc:Choice>
    <mc:Fallback xmlns="">
      <p:transition spd="slow" advTm="18033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517</Words>
  <Application>Microsoft Office PowerPoint</Application>
  <PresentationFormat>Personalizar</PresentationFormat>
  <Paragraphs>55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45</cp:revision>
  <dcterms:modified xsi:type="dcterms:W3CDTF">2018-09-28T12:13:29Z</dcterms:modified>
</cp:coreProperties>
</file>