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abril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9938" y="7439452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1847162" y="8544882"/>
            <a:ext cx="8198449" cy="42541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baseado no gráfico, em que intervalo de tempo a velocidade do corredor é aproximadamente constante? </a:t>
            </a: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A)Entre 0 a 1 segundo</a:t>
            </a: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B)Entre 1 a 5 segundos </a:t>
            </a: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C)Entre 5 a 8 segundos </a:t>
            </a: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D)Entre 8 a 11 segundos </a:t>
            </a: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E)Entre 12 a 15 segundos 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pt-BR" sz="6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observamos que a velocidade escalar é constante</a:t>
            </a:r>
            <a:endParaRPr lang="pt-BR" sz="60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90993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dirty="0">
                <a:solidFill>
                  <a:schemeClr val="dk1"/>
                </a:solidFill>
              </a:rPr>
              <a:t>C</a:t>
            </a:r>
            <a:r>
              <a:rPr lang="pt-BR" sz="4000" dirty="0" smtClean="0">
                <a:solidFill>
                  <a:schemeClr val="dk1"/>
                </a:solidFill>
              </a:rPr>
              <a:t>onceitos</a:t>
            </a: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Competência 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sym typeface="Arial"/>
              </a:rPr>
              <a:t>(área 5</a:t>
            </a:r>
            <a:r>
              <a:rPr lang="pt-BR" sz="4400" b="1" dirty="0" smtClean="0">
                <a:solidFill>
                  <a:schemeClr val="dk1"/>
                </a:solidFill>
              </a:rPr>
              <a:t>)</a:t>
            </a:r>
            <a:endParaRPr lang="pt-BR" sz="44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Habilidades (H17)</a:t>
            </a:r>
            <a:endParaRPr lang="pt-BR" sz="4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 </a:t>
            </a:r>
            <a:r>
              <a:rPr lang="pt-BR" sz="6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 </a:t>
            </a:r>
            <a:endParaRPr lang="pt-BR" sz="6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 smtClean="0">
                <a:solidFill>
                  <a:schemeClr val="dk1"/>
                </a:solidFill>
              </a:rPr>
              <a:t> WIKIFICA.COM/ENEM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WIKIFISICA.COM/HIBRIDO </a:t>
            </a:r>
            <a:endParaRPr lang="pt-BR" sz="4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580284" y="26713256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Transformações (tabela,/conta/gráfico): </a:t>
            </a:r>
          </a:p>
          <a:p>
            <a:pPr lvl="0">
              <a:buSzPct val="25000"/>
            </a:pPr>
            <a:r>
              <a:rPr lang="pt-BR" sz="5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</a:t>
            </a:r>
          </a:p>
          <a:p>
            <a:pPr lvl="0">
              <a:buSzPct val="25000"/>
            </a:pPr>
            <a:r>
              <a:rPr lang="pt-BR" sz="5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5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</a:t>
            </a:r>
            <a:r>
              <a:rPr lang="pt-BR" sz="7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T1=5s     T2=8s</a:t>
            </a:r>
          </a:p>
          <a:p>
            <a:pPr lvl="0">
              <a:buSzPct val="25000"/>
            </a:pPr>
            <a:endParaRPr sz="7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137195" y="18056123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Por simples leitura do gráfico, observamos que a velocidade escalar é constante entre os instantes T1=5s e T2=8S</a:t>
            </a:r>
          </a:p>
          <a:p>
            <a:pPr lvl="0" algn="just">
              <a:buSzPct val="25000"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LETRA (C) 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32261" y="35316350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  <a:r>
              <a:rPr lang="pt-BR" sz="4000" dirty="0" smtClean="0"/>
              <a:t>minha questão do ENEM foi 59 de 1998,pesquisei no GOOGLE através de um computador e da internet  fiz uma pequena pesquisa de raciocínio para saber qual melhor competência e habilidades que ela melhor se encaixa e através do auxilio de um fone de ouvido que pude gravar meu PODCAST. </a:t>
            </a:r>
            <a:endParaRPr sz="4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Alunos: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Emilly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</a:t>
            </a:r>
            <a:r>
              <a:rPr lang="es-ES" sz="4400" dirty="0" err="1">
                <a:solidFill>
                  <a:schemeClr val="dk1"/>
                </a:solidFill>
                <a:ea typeface="Cambria"/>
              </a:rPr>
              <a:t>L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opes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dos Santos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scheidegger</a:t>
            </a:r>
            <a:endParaRPr lang="es-ES" sz="4400" dirty="0" smtClean="0">
              <a:solidFill>
                <a:schemeClr val="dk1"/>
              </a:solidFill>
              <a:ea typeface="Cambria"/>
            </a:endParaRP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221311" y="2777445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432261" y="27860569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</a:t>
            </a: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você espera como resultado desse experimento: 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 com a cinemática é correta a compreensão de fenômenos físicos e pleno entendimento da forma de se construir o raciocínio  necessário para a resolução de problemas 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707368" y="16399082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Conceitos</a:t>
            </a:r>
            <a:r>
              <a:rPr lang="pt-BR" sz="3200" dirty="0" smtClean="0">
                <a:solidFill>
                  <a:schemeClr val="dk1"/>
                </a:solidFill>
              </a:rPr>
              <a:t>: </a:t>
            </a:r>
            <a:r>
              <a:rPr lang="pt-BR" sz="4800" b="1" dirty="0" smtClean="0">
                <a:solidFill>
                  <a:schemeClr val="dk1"/>
                </a:solidFill>
              </a:rPr>
              <a:t>Referencial</a:t>
            </a:r>
            <a:r>
              <a:rPr lang="pt-BR" sz="4800" b="1" dirty="0">
                <a:solidFill>
                  <a:schemeClr val="dk1"/>
                </a:solidFill>
              </a:rPr>
              <a:t>, Movimento e Repouso, Trajetória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652117" y="38437457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que foi feito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pt-BR" sz="4800" b="1" dirty="0" smtClean="0">
                <a:solidFill>
                  <a:schemeClr val="dk1"/>
                </a:solidFill>
              </a:rPr>
              <a:t>através de todas essas informações pude concluir meu PODCAST.</a:t>
            </a:r>
            <a:endParaRPr lang="pt-BR" sz="4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239441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                           </a:t>
            </a:r>
            <a:r>
              <a:rPr lang="pt-BR" sz="7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7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7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91332" y="18933459"/>
            <a:ext cx="3686847" cy="36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289</Words>
  <Application>Microsoft Office PowerPoint</Application>
  <PresentationFormat>Personalizar</PresentationFormat>
  <Paragraphs>41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60</cp:revision>
  <dcterms:modified xsi:type="dcterms:W3CDTF">2018-09-27T12:56:42Z</dcterms:modified>
</cp:coreProperties>
</file>