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Tw Cen MT Condensed Extra Bold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3" d="100"/>
          <a:sy n="23" d="100"/>
        </p:scale>
        <p:origin x="736" y="-90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algn="ctr"/>
            <a:r>
              <a:rPr lang="pt-BR" sz="6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Oficina Pedagógica do Diagrama de Gowin</a:t>
            </a:r>
          </a:p>
          <a:p>
            <a:pPr algn="ctr"/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Maio </a:t>
            </a:r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 2018</a:t>
            </a:r>
            <a:endParaRPr lang="pt-BR" sz="70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Experimento: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50100" y="6050715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1312312" y="6212139"/>
            <a:ext cx="8386994" cy="586243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</a:t>
            </a:r>
            <a:endParaRPr lang="pt-BR" sz="3200" b="1" dirty="0">
              <a:solidFill>
                <a:schemeClr val="dk1"/>
              </a:solidFill>
            </a:endParaRPr>
          </a:p>
          <a:p>
            <a:pPr algn="just"/>
            <a:r>
              <a:rPr lang="pt-PT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Os freios ABS são uma importante medida de segurança no trânsito, os quais funcionam para impedir o travamento das rodas do carro quando o sistema de freios é acionado, liberando as rodas quando estão no limiar do deslizamento. de frenagem é governada pelo atrito cinético.</a:t>
            </a:r>
          </a:p>
          <a:p>
            <a:pPr algn="just"/>
            <a:r>
              <a:rPr lang="pt-PT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As representações esquemáticas da força de atrito fat entre os pneus e a pista, em função da pressão p aplicada no pedal de freio, para carros sem ABS e com ABS, respectivamente, são:</a:t>
            </a:r>
          </a:p>
          <a:p>
            <a:pPr lvl="0" algn="just"/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720291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2231096" y="9214947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56025" y="38681526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54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força de atrito não é constante, ela é crescente até um valor máximo</a:t>
            </a:r>
            <a:r>
              <a:rPr lang="pt-BR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759818" y="22891332"/>
            <a:ext cx="11664690" cy="3822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4400" b="1" dirty="0" smtClean="0">
                <a:solidFill>
                  <a:schemeClr val="dk1"/>
                </a:solidFill>
              </a:rPr>
              <a:t>Conceitos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sym typeface="Arial"/>
              </a:rPr>
              <a:t>: </a:t>
            </a:r>
            <a:r>
              <a:rPr lang="pt-P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FORÇA DE ATRITO</a:t>
            </a:r>
            <a:endParaRPr lang="pt-PT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</a:endParaRPr>
          </a:p>
          <a:p>
            <a:pPr algn="just"/>
            <a:r>
              <a:rPr lang="pt-PT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A força de atrito é </a:t>
            </a:r>
            <a:r>
              <a:rPr lang="pt-PT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uma Força </a:t>
            </a:r>
            <a:r>
              <a:rPr lang="pt-PT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que se opõe ao movimento dos corpos. Ela pode ser estática, se o corpo estiver em repouso, ou dinâmica, para corpos em movimento.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4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44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73764" y="11941044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032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</a:t>
            </a: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Competência III </a:t>
            </a:r>
          </a:p>
          <a:p>
            <a:pPr lvl="0" indent="-203200">
              <a:buClr>
                <a:schemeClr val="dk1"/>
              </a:buClr>
              <a:buSzPct val="100000"/>
            </a:pP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Habilidade H10 H20  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8167204" y="30947609"/>
            <a:ext cx="13927608" cy="27178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5400" b="1" dirty="0" smtClean="0">
                <a:solidFill>
                  <a:schemeClr val="dk1"/>
                </a:solidFill>
              </a:rPr>
              <a:t>Registros / Dados; </a:t>
            </a:r>
            <a:r>
              <a:rPr lang="pt-BR" sz="4400" b="1" dirty="0" smtClean="0">
                <a:solidFill>
                  <a:schemeClr val="dk1"/>
                </a:solidFill>
              </a:rPr>
              <a:t>wikifisica.com/</a:t>
            </a:r>
            <a:r>
              <a:rPr lang="pt-BR" sz="4400" b="1" dirty="0" err="1" smtClean="0">
                <a:solidFill>
                  <a:schemeClr val="dk1"/>
                </a:solidFill>
              </a:rPr>
              <a:t>enem</a:t>
            </a:r>
            <a:endParaRPr lang="pt-BR" sz="4400" b="1" dirty="0" smtClean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dirty="0">
                <a:solidFill>
                  <a:schemeClr val="dk1"/>
                </a:solidFill>
              </a:rPr>
              <a:t>w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sym typeface="Arial"/>
              </a:rPr>
              <a:t>ikifisica.com/hibrido</a:t>
            </a:r>
            <a:endParaRPr lang="pt-BR" sz="44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489538" y="26457105"/>
            <a:ext cx="13282941" cy="366996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PT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pt-PT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Transformações (tabela/conta/grafico):      </a:t>
            </a:r>
          </a:p>
          <a:p>
            <a:r>
              <a:rPr lang="pt-PT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                    </a:t>
            </a:r>
            <a:r>
              <a:rPr lang="pt-PT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F</a:t>
            </a:r>
            <a:r>
              <a:rPr lang="pt-PT" sz="960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at</a:t>
            </a:r>
            <a:r>
              <a:rPr lang="pt-PT" sz="96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 </a:t>
            </a:r>
            <a:r>
              <a:rPr lang="pt-PT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= </a:t>
            </a:r>
            <a:r>
              <a:rPr lang="el-GR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wsGothicMt"/>
              </a:rPr>
              <a:t>μ</a:t>
            </a:r>
            <a:r>
              <a:rPr lang="pt-PT" sz="96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c </a:t>
            </a:r>
            <a:r>
              <a:rPr lang="pt-PT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. N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20212360" y="18088683"/>
            <a:ext cx="11834327" cy="79750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 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força de atrito não é constante, ela é crescente até um valor máximo</a:t>
            </a: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Após esse valor ela passa a ser dinâmica e agora sim possui um valor constante, que é menor que a  estática. No caso dos freios sem ABS, as rodas vão travar a partir de uma certa pressão aplicada no pedal. Antes dessa situação limite, o atrito é do tipo estático e a partir dai passa a ser dinâmico. No caso dos freios ABS, a intenção é não travar as rodas,  ou seja manter o atrito sempre estático   </a:t>
            </a:r>
            <a:endParaRPr lang="pt-BR" sz="4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75793" y="35319712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4400" b="1" dirty="0" smtClean="0"/>
              <a:t>Montagem do equipamento/experimento</a:t>
            </a:r>
            <a:r>
              <a:rPr lang="pt-BR" sz="3600" dirty="0" smtClean="0"/>
              <a:t>): </a:t>
            </a:r>
            <a:r>
              <a:rPr lang="pt-BR" sz="4000" b="1" dirty="0" smtClean="0"/>
              <a:t>Minha questão é a questão do Enem a 52 de 2012, pesquisei no site wikifisica.com, através do computador e da internet,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Fiz um pequeno raciocínio para saber qual melhor competências e habilidades ela melhor se encaixa, e através do auxilio de um fone de ouvido pude gravar meu </a:t>
            </a:r>
            <a:r>
              <a:rPr lang="pt-BR" sz="4000" b="1" dirty="0" smtClean="0">
                <a:solidFill>
                  <a:schemeClr val="dk1"/>
                </a:solidFill>
              </a:rPr>
              <a:t>PODCAST </a:t>
            </a:r>
            <a:endParaRPr sz="40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873403" y="811871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060400" y="4595759"/>
            <a:ext cx="5888247" cy="2033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70723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ES" sz="4400" dirty="0" err="1" smtClean="0">
                <a:solidFill>
                  <a:schemeClr val="dk1"/>
                </a:solidFill>
                <a:ea typeface="Cambria"/>
              </a:rPr>
              <a:t>Alunos</a:t>
            </a:r>
            <a:r>
              <a:rPr lang="es-ES" sz="4400" smtClean="0">
                <a:solidFill>
                  <a:schemeClr val="dk1"/>
                </a:solidFill>
                <a:ea typeface="Cambria"/>
              </a:rPr>
              <a:t> : 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2M02  Robert Plinio, 2M01Suzana  Andrade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Professora Filomena Quitiba-  </a:t>
            </a: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6645" y="1076640"/>
            <a:ext cx="3196269" cy="163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9818" y="3586842"/>
            <a:ext cx="2636526" cy="105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0">
            <a:alphaModFix/>
          </a:blip>
          <a:srcRect l="47566" t="30425" r="46550" b="60655"/>
          <a:stretch/>
        </p:blipFill>
        <p:spPr>
          <a:xfrm>
            <a:off x="12957175" y="14630899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lvl="0" indent="-203200">
              <a:buClr>
                <a:schemeClr val="dk1"/>
              </a:buClr>
              <a:buSzPct val="100000"/>
            </a:pPr>
            <a:r>
              <a:rPr lang="pt-BR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 a força  de atrito cinético é calculado com a fórmula </a:t>
            </a:r>
            <a:r>
              <a:rPr lang="pt-PT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 F</a:t>
            </a:r>
            <a:r>
              <a:rPr lang="pt-PT" sz="44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at </a:t>
            </a:r>
            <a:r>
              <a:rPr lang="pt-PT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= </a:t>
            </a:r>
            <a:r>
              <a:rPr lang="el-G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wsGothicMt"/>
              </a:rPr>
              <a:t>μ</a:t>
            </a:r>
            <a:r>
              <a:rPr lang="pt-PT" sz="44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c </a:t>
            </a:r>
            <a:r>
              <a:rPr lang="pt-PT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. </a:t>
            </a:r>
            <a:r>
              <a:rPr lang="pt-P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N</a:t>
            </a:r>
          </a:p>
          <a:p>
            <a:pPr lvl="0" indent="-203200">
              <a:buClr>
                <a:schemeClr val="dk1"/>
              </a:buClr>
              <a:buSzPct val="100000"/>
            </a:pPr>
            <a:r>
              <a:rPr lang="pt-PT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ea typeface="Cambria"/>
                <a:cs typeface="Cambria"/>
                <a:sym typeface="Cambria"/>
              </a:rPr>
              <a:t> </a:t>
            </a:r>
            <a:r>
              <a:rPr lang="pt-P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ea typeface="Cambria"/>
                <a:cs typeface="Cambria"/>
                <a:sym typeface="Cambria"/>
              </a:rPr>
              <a:t>Em que </a:t>
            </a:r>
            <a:r>
              <a:rPr lang="pt-PT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ea typeface="Cambria"/>
                <a:cs typeface="Cambria"/>
                <a:sym typeface="Cambria"/>
              </a:rPr>
              <a:t> </a:t>
            </a:r>
            <a:r>
              <a:rPr lang="el-GR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wsGothicMt"/>
              </a:rPr>
              <a:t>μ</a:t>
            </a:r>
            <a:r>
              <a:rPr lang="pt-PT" sz="44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c </a:t>
            </a:r>
            <a:r>
              <a:rPr lang="pt-PT" sz="440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 </a:t>
            </a:r>
            <a:r>
              <a:rPr lang="pt-P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 e o coeficiente de atrito cinetico entre as duas superficies.</a:t>
            </a:r>
            <a:r>
              <a:rPr lang="pt-BR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pt-BR" sz="44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335485" y="16431643"/>
            <a:ext cx="11288190" cy="56445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</a:t>
            </a:r>
            <a:r>
              <a:rPr lang="pt-BR" sz="5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w Cen MT Condensed Extra Bold" panose="020B0803020202020204" pitchFamily="34" charset="0"/>
                <a:ea typeface="FangSong" pitchFamily="49" charset="-122"/>
              </a:rPr>
              <a:t>Força de Atrito Cinético e Estático</a:t>
            </a:r>
            <a:endParaRPr lang="pt-BR" sz="6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" name="Shape 40"/>
          <p:cNvSpPr txBox="1"/>
          <p:nvPr/>
        </p:nvSpPr>
        <p:spPr>
          <a:xfrm>
            <a:off x="587830" y="38519959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4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se alcançar os freios as rodas devem partir de uma certa pressão  aplicada no pedal antes da situação limite  </a:t>
            </a:r>
            <a:endParaRPr lang="pt-BR"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1824414" y="10278250"/>
            <a:ext cx="9623784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                      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dirty="0">
                <a:solidFill>
                  <a:schemeClr val="dk1"/>
                </a:solidFill>
              </a:rPr>
              <a:t> </a:t>
            </a:r>
            <a:r>
              <a:rPr lang="pt-BR" sz="3200" b="1" dirty="0" smtClean="0">
                <a:solidFill>
                  <a:schemeClr val="dk1"/>
                </a:solidFill>
              </a:rPr>
              <a:t>          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                            </a:t>
            </a:r>
            <a:r>
              <a:rPr lang="pt-BR" sz="9600" b="1" i="0" u="none" strike="noStrike" cap="none" dirty="0" smtClean="0">
                <a:solidFill>
                  <a:schemeClr val="dk1"/>
                </a:solidFill>
                <a:sym typeface="Arial"/>
              </a:rPr>
              <a:t>sim </a:t>
            </a:r>
            <a:endParaRPr lang="pt-BR" sz="96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693322" y="18124921"/>
            <a:ext cx="2403186" cy="240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452</Words>
  <Application>Microsoft Office PowerPoint</Application>
  <PresentationFormat>Personalizar</PresentationFormat>
  <Paragraphs>43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0" baseType="lpstr">
      <vt:lpstr>Tahoma</vt:lpstr>
      <vt:lpstr>Calibri</vt:lpstr>
      <vt:lpstr>FangSong</vt:lpstr>
      <vt:lpstr>Times New Roman</vt:lpstr>
      <vt:lpstr>Cambria</vt:lpstr>
      <vt:lpstr>NewsGothicMt</vt:lpstr>
      <vt:lpstr>Tw Cen MT Condensed Extra Bold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62</cp:revision>
  <dcterms:modified xsi:type="dcterms:W3CDTF">2018-09-25T11:44:26Z</dcterms:modified>
</cp:coreProperties>
</file>