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2375374" y="4014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80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Trabalho de física</a:t>
            </a:r>
          </a:p>
          <a:p>
            <a:pPr algn="ctr"/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Maio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104294" y="243768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72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8155" y="6628166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138797" y="6842047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66 do Enem 2012</a:t>
            </a:r>
            <a:endParaRPr lang="pt-BR" sz="3200" b="1" dirty="0">
              <a:solidFill>
                <a:schemeClr val="dk1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1309794" y="7983889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727216" y="18508821"/>
            <a:ext cx="11664690" cy="15465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Velocidade, tempo, deslocamento e velocidade média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2644044"/>
            <a:ext cx="9986320" cy="7544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Velocidade média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665706" y="23791894"/>
            <a:ext cx="13282941" cy="11805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altLang="pt-BR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r>
              <a:rPr lang="pt-BR" altLang="pt-BR" sz="3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altLang="pt-BR" sz="32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200" dirty="0"/>
              <a:t>Espera com este trabalho um conhecimento ou mesmo rever a física para o vestibular. </a:t>
            </a:r>
          </a:p>
          <a:p>
            <a:pPr lvl="0">
              <a:buSzPct val="25000"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793417" y="12952459"/>
            <a:ext cx="10780471" cy="32086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/>
            <a:r>
              <a:rPr lang="pt-BR" altLang="pt-BR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Asserções de conhecimento</a:t>
            </a:r>
            <a:r>
              <a:rPr lang="pt-BR" altLang="pt-BR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altLang="pt-BR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alt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buAutoNum type="arabicPeriod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Percebemos a importância dos conceitos da física, envolvidos na questão do Enem.</a:t>
            </a:r>
          </a:p>
          <a:p>
            <a:pPr marL="514350" lvl="0" indent="-514350" algn="just">
              <a:buAutoNum type="arabicPeriod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Importância da revisão para o Enem através das questões anteriores.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3. O diagrama V ajuda muito a organizar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94002" y="36227609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44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Evento</a:t>
            </a:r>
            <a:r>
              <a:rPr lang="pt-BR" altLang="pt-BR" sz="44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altLang="pt-BR" sz="4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  <a:endParaRPr lang="pt-BR" altLang="pt-BR" sz="4400" dirty="0" smtClean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4400" b="1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Podcast</a:t>
            </a:r>
            <a:r>
              <a:rPr lang="pt-BR" altLang="pt-BR" sz="4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Estudando para o Enem de forma Invertida</a:t>
            </a:r>
          </a:p>
          <a:p>
            <a:pPr algn="ctr">
              <a:lnSpc>
                <a:spcPct val="150000"/>
              </a:lnSpc>
            </a:pPr>
            <a:r>
              <a:rPr lang="pt-BR" sz="4400" b="1" dirty="0">
                <a:latin typeface="Cambria" panose="02040503050406030204" pitchFamily="18" charset="0"/>
                <a:cs typeface="Arial" pitchFamily="34" charset="0"/>
              </a:rPr>
              <a:t>        </a:t>
            </a:r>
            <a:r>
              <a:rPr lang="pt-BR" sz="44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pt-BR" sz="4400" b="1" dirty="0">
                <a:latin typeface="Cambria" panose="02040503050406030204" pitchFamily="18" charset="0"/>
                <a:cs typeface="Arial" pitchFamily="34" charset="0"/>
              </a:rPr>
              <a:t>Série: 2° ano</a:t>
            </a:r>
            <a:r>
              <a:rPr lang="pt-BR" sz="4400" dirty="0">
                <a:latin typeface="Cambria" panose="02040503050406030204" pitchFamily="18" charset="0"/>
                <a:cs typeface="Arial" pitchFamily="34" charset="0"/>
              </a:rPr>
              <a:t> | </a:t>
            </a:r>
            <a:r>
              <a:rPr lang="pt-BR" sz="4400" b="1" dirty="0">
                <a:latin typeface="Cambria" panose="02040503050406030204" pitchFamily="18" charset="0"/>
                <a:cs typeface="Arial" pitchFamily="34" charset="0"/>
              </a:rPr>
              <a:t>Turma</a:t>
            </a:r>
            <a:r>
              <a:rPr lang="pt-BR" sz="4400" dirty="0">
                <a:latin typeface="Cambria" panose="02040503050406030204" pitchFamily="18" charset="0"/>
                <a:cs typeface="Arial" pitchFamily="34" charset="0"/>
              </a:rPr>
              <a:t>: </a:t>
            </a:r>
            <a:r>
              <a:rPr lang="pt-BR" sz="4400" dirty="0" smtClean="0">
                <a:latin typeface="Cambria" panose="02040503050406030204" pitchFamily="18" charset="0"/>
                <a:cs typeface="Arial" pitchFamily="34" charset="0"/>
              </a:rPr>
              <a:t>M02 </a:t>
            </a:r>
            <a:r>
              <a:rPr lang="pt-BR" sz="4400" dirty="0">
                <a:latin typeface="Cambria" panose="02040503050406030204" pitchFamily="18" charset="0"/>
                <a:cs typeface="Arial" pitchFamily="34" charset="0"/>
              </a:rPr>
              <a:t>| </a:t>
            </a:r>
            <a:r>
              <a:rPr lang="pt-BR" sz="4400" b="1" dirty="0">
                <a:latin typeface="Cambria" panose="02040503050406030204" pitchFamily="18" charset="0"/>
                <a:cs typeface="Arial" pitchFamily="34" charset="0"/>
              </a:rPr>
              <a:t>Turno</a:t>
            </a:r>
            <a:r>
              <a:rPr lang="pt-BR" sz="4400" dirty="0">
                <a:latin typeface="Cambria" panose="02040503050406030204" pitchFamily="18" charset="0"/>
                <a:cs typeface="Arial" pitchFamily="34" charset="0"/>
              </a:rPr>
              <a:t>: Matutino </a:t>
            </a:r>
            <a:r>
              <a:rPr lang="pt-BR" sz="4400" b="1" dirty="0" smtClean="0">
                <a:latin typeface="Cambria" panose="02040503050406030204" pitchFamily="18" charset="0"/>
                <a:cs typeface="Arial" pitchFamily="34" charset="0"/>
              </a:rPr>
              <a:t>Cinemática: Velocidade média</a:t>
            </a:r>
            <a:r>
              <a:rPr lang="pt-BR" sz="4400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pt-BR" sz="4400" b="1" dirty="0">
                <a:latin typeface="Cambria" panose="02040503050406030204" pitchFamily="18" charset="0"/>
                <a:cs typeface="Arial" pitchFamily="34" charset="0"/>
              </a:rPr>
              <a:t>ENEM: </a:t>
            </a:r>
            <a:r>
              <a:rPr lang="pt-BR" sz="4400" b="1" dirty="0" smtClean="0">
                <a:latin typeface="Cambria" panose="02040503050406030204" pitchFamily="18" charset="0"/>
                <a:cs typeface="Arial" pitchFamily="34" charset="0"/>
              </a:rPr>
              <a:t>2012</a:t>
            </a:r>
            <a:r>
              <a:rPr lang="pt-BR" sz="4400" dirty="0" smtClean="0">
                <a:latin typeface="Cambria" panose="02040503050406030204" pitchFamily="18" charset="0"/>
                <a:cs typeface="Arial" pitchFamily="34" charset="0"/>
              </a:rPr>
              <a:t>| </a:t>
            </a:r>
            <a:r>
              <a:rPr lang="pt-BR" sz="4400" b="1" dirty="0">
                <a:latin typeface="Cambria" panose="02040503050406030204" pitchFamily="18" charset="0"/>
                <a:cs typeface="Arial" pitchFamily="34" charset="0"/>
              </a:rPr>
              <a:t>Questão:</a:t>
            </a:r>
            <a:r>
              <a:rPr lang="pt-BR" sz="4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pt-BR" sz="4400" dirty="0" smtClean="0">
                <a:latin typeface="Cambria" panose="02040503050406030204" pitchFamily="18" charset="0"/>
                <a:cs typeface="Arial" pitchFamily="34" charset="0"/>
              </a:rPr>
              <a:t>66</a:t>
            </a:r>
            <a:endParaRPr sz="4400" i="0" u="none" strike="noStrike" cap="none" dirty="0">
              <a:solidFill>
                <a:schemeClr val="dk1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94394" y="940326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192250" y="4529693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E.E.E.M.: 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Alunos: Raniele, Gabriel e José</a:t>
            </a:r>
          </a:p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Audio: 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Jonas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, </a:t>
            </a:r>
            <a:r>
              <a:rPr lang="es-ES" sz="4400" dirty="0">
                <a:solidFill>
                  <a:schemeClr val="dk1"/>
                </a:solidFill>
                <a:ea typeface="Cambria"/>
              </a:rPr>
              <a:t>J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osé e Nelson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(cachorrão)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</a:t>
            </a: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0020" y="424532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9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475792" y="23106874"/>
            <a:ext cx="13346288" cy="846425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Conseguir estudar para de uma forma prática e divertida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87830" y="14880218"/>
            <a:ext cx="11288190" cy="217994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V=Velocidade(km/h)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T=Tempo(h)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S=Deslocamento(km/h)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492001" y="9674653"/>
            <a:ext cx="10040214" cy="278392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77800">
              <a:buClr>
                <a:schemeClr val="dk1"/>
              </a:buClr>
              <a:buSzPct val="100000"/>
            </a:pPr>
            <a:r>
              <a:rPr lang="pt-BR" altLang="pt-BR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Asserções de valor:</a:t>
            </a: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trabalho desenvolvido trouxe  benefícios, pois ajudou a aprendizagem a conceitos da física. O uso do diagrama V </a:t>
            </a:r>
            <a:r>
              <a:rPr lang="pt-BR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de uma maneira extremamente favorável na preparação para os vestibulares</a:t>
            </a:r>
            <a:r>
              <a:rPr lang="pt-BR" sz="2800" dirty="0">
                <a:solidFill>
                  <a:schemeClr val="dk1"/>
                </a:solidFill>
                <a:latin typeface="Arial" panose="020B0604020202020204" pitchFamily="34" charset="0"/>
              </a:rPr>
              <a:t>. É importante que as escolas adotem esse método.</a:t>
            </a:r>
            <a:endParaRPr lang="pt-BR" altLang="pt-BR" sz="2400" dirty="0">
              <a:solidFill>
                <a:schemeClr val="dk1"/>
              </a:solidFill>
              <a:latin typeface="Arial" panose="020B0604020202020204" pitchFamily="34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61902" y="10005249"/>
            <a:ext cx="7660338" cy="11695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latin typeface="Cambria" panose="02040503050406030204" pitchFamily="18" charset="0"/>
              </a:rPr>
              <a:t>Filosofia: </a:t>
            </a:r>
            <a:r>
              <a:rPr lang="pt-BR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Estudando para o Enem de forma invertida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796" y="7447402"/>
            <a:ext cx="7983266" cy="33584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1" y="24337190"/>
            <a:ext cx="13346289" cy="72339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0" y="32085491"/>
            <a:ext cx="7305659" cy="7962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872" y="16778720"/>
            <a:ext cx="11143343" cy="63940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711" y="25205184"/>
            <a:ext cx="11396343" cy="5621101"/>
          </a:xfrm>
          <a:prstGeom prst="rect">
            <a:avLst/>
          </a:prstGeom>
        </p:spPr>
      </p:pic>
      <p:pic>
        <p:nvPicPr>
          <p:cNvPr id="9" name="Mídi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175258" y="13345783"/>
            <a:ext cx="1986860" cy="198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4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135</Words>
  <Application>Microsoft Office PowerPoint</Application>
  <PresentationFormat>Personalizar</PresentationFormat>
  <Paragraphs>38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53</cp:revision>
  <dcterms:modified xsi:type="dcterms:W3CDTF">2018-09-24T02:13:27Z</dcterms:modified>
</cp:coreProperties>
</file>