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</a:p>
          <a:p>
            <a:pPr lvl="0" algn="ctr">
              <a:buSzPct val="25000"/>
            </a:pP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Março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310743" y="2241444"/>
            <a:ext cx="20084143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6000" b="1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5321" y="7566530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335172" y="10318696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</a:t>
            </a:r>
            <a:r>
              <a:rPr lang="pt-BR" sz="3200" b="1" dirty="0">
                <a:solidFill>
                  <a:schemeClr val="dk1"/>
                </a:solidFill>
              </a:rPr>
              <a:t>qual esboço gráfico representa a velocidade do automóvel em relação à distância percorrida até parar </a:t>
            </a:r>
            <a:r>
              <a:rPr lang="pt-BR" sz="3200" b="1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30391" cy="116156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muu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muv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1873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Velocidade média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Tempo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distância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Cinemática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849383" y="37514955"/>
            <a:ext cx="14051056" cy="17607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SzPct val="25000"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Registros</a:t>
            </a:r>
            <a:r>
              <a:rPr lang="pt-BR" sz="2800" b="1" dirty="0" smtClean="0">
                <a:solidFill>
                  <a:schemeClr val="dk1"/>
                </a:solidFill>
              </a:rPr>
              <a:t>: Na </a:t>
            </a: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construção do Podcast foram utilizados computador, papel A4t, microfone, sites, programa PowerPoint, livros de física, 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469072" y="36153393"/>
            <a:ext cx="13399752" cy="11006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Fatos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Com esses materiais e ferramentas foi possível elaborar o esquema da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469072" y="34137130"/>
            <a:ext cx="13403503" cy="183717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Transformações</a:t>
            </a: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: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O trabalho aborda o uso do podcast na matéria de física, os desafios são grandiosos; ainda não atingimos o esperado, que é a boa preparação para o Enem. A lista de materiais foi suficiente para construirmos o podcast.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088273" y="23569536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Resultados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Espera com este trabalho a sensibilização de todos em obter conhecimento ou mesmo rever a física 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1220440" y="16464320"/>
            <a:ext cx="10706717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Interpretações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nosso grupo que os desafios foram grandes para a preparação para o Enem, pois requer dedicação para o desenvolvimento do podcast..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670964" y="13608243"/>
            <a:ext cx="10438134" cy="276115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Asserções de conhecimento: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b="1" dirty="0">
                <a:solidFill>
                  <a:schemeClr val="dk1"/>
                </a:solidFill>
                <a:sym typeface="Arial"/>
              </a:rPr>
              <a:t>Percebemos a importância dos conceitos da física, 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b="1" dirty="0">
                <a:solidFill>
                  <a:schemeClr val="dk1"/>
                </a:solidFill>
                <a:sym typeface="Arial"/>
              </a:rPr>
              <a:t>Importância da revisão para </a:t>
            </a:r>
            <a:r>
              <a:rPr lang="pt-BR" sz="2800" b="1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>
                <a:solidFill>
                  <a:schemeClr val="dk1"/>
                </a:solidFill>
                <a:sym typeface="Arial"/>
              </a:rPr>
              <a:t>3. O diagrama V ajuda </a:t>
            </a:r>
            <a:r>
              <a:rPr lang="pt-BR" sz="2800" b="1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118376" y="3945482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1°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M02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matutino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</a:t>
            </a:r>
            <a:r>
              <a:rPr lang="pt-BR" sz="3200" b="1" dirty="0" smtClean="0">
                <a:solidFill>
                  <a:schemeClr val="dk1"/>
                </a:solidFill>
              </a:rPr>
              <a:t>inemática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velocidade </a:t>
            </a:r>
            <a:r>
              <a:rPr lang="pt-BR" sz="3200" dirty="0" smtClean="0">
                <a:solidFill>
                  <a:schemeClr val="dk1"/>
                </a:solidFill>
              </a:rPr>
              <a:t>média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81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25722" y="10431756"/>
            <a:ext cx="10023919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Asserções de valor: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A atividade que realizamos trouxe 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benefícios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para a nossa turma,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pois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ajuda na  aprendizagem da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física.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Queremos que nosso trabalho seja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divulgada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para a comunidade e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nas escolas.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Queremos também continuar com o </a:t>
            </a:r>
            <a:r>
              <a:rPr lang="pt-BR" sz="2800" b="1" dirty="0">
                <a:solidFill>
                  <a:schemeClr val="dk1"/>
                </a:solidFill>
                <a:sym typeface="Arial"/>
              </a:rPr>
              <a:t>diagrama V </a:t>
            </a:r>
            <a:r>
              <a:rPr lang="pt-BR" sz="2800" b="1" dirty="0" smtClean="0">
                <a:solidFill>
                  <a:schemeClr val="dk1"/>
                </a:solidFill>
                <a:sym typeface="Arial"/>
              </a:rPr>
              <a:t>para </a:t>
            </a:r>
            <a:r>
              <a:rPr lang="pt-BR" sz="2800" b="1" dirty="0" smtClean="0">
                <a:solidFill>
                  <a:schemeClr val="dk1"/>
                </a:solidFill>
              </a:rPr>
              <a:t>estudar </a:t>
            </a:r>
            <a:r>
              <a:rPr lang="pt-BR" sz="2800" b="1" dirty="0">
                <a:solidFill>
                  <a:schemeClr val="dk1"/>
                </a:solidFill>
              </a:rPr>
              <a:t>para o </a:t>
            </a:r>
            <a:r>
              <a:rPr lang="pt-BR" sz="2800" b="1" dirty="0" smtClean="0">
                <a:solidFill>
                  <a:schemeClr val="dk1"/>
                </a:solidFill>
              </a:rPr>
              <a:t>ENEM. Ficou mais fácil e entender as partes da física que vemos na escola.</a:t>
            </a: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92934" y="253545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</a:rPr>
              <a:t>Matheus, Davi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Lucas Antônio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Prof.ª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Filomena Quitiba   -  </a:t>
            </a:r>
            <a:r>
              <a:rPr lang="pt-BR" sz="4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4517854" y="15623608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56500" y="29398963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sym typeface="Arial"/>
              </a:rPr>
              <a:t>Questão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: 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2011-81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922692238"/>
              </p:ext>
            </p:extLst>
          </p:nvPr>
        </p:nvGraphicFramePr>
        <p:xfrm>
          <a:off x="304800" y="24558500"/>
          <a:ext cx="13985875" cy="4505107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3985875"/>
              </a:tblGrid>
              <a:tr h="2462937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b="1" u="none" strike="noStrike" cap="none" dirty="0">
                          <a:solidFill>
                            <a:srgbClr val="FFFF00"/>
                          </a:solidFill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  <a:endParaRPr lang="pt-BR" sz="3200" b="1" u="none" strike="noStrike" cap="none" dirty="0">
                        <a:solidFill>
                          <a:srgbClr val="FFF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790067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b="1" u="none" strike="noStrike" cap="non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sym typeface="Arial"/>
                        </a:rPr>
                        <a:t>H</a:t>
                      </a:r>
                      <a:r>
                        <a:rPr lang="pt-BR" sz="3200" b="1" u="none" strike="noStrike" cap="non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sym typeface="Arial"/>
                        </a:rPr>
                        <a:t>abilidade 20 – Utilizar leis físicas para interpretar processos naturais e tecnológicas que envolvem trocas de calor, mudanças de pressão e densidade ou interações físicas que provoquem movimentos de objetos.</a:t>
                      </a:r>
                      <a:endParaRPr lang="pt-BR" sz="3200" b="1" u="none" strike="noStrike" cap="none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2" y="23726907"/>
            <a:ext cx="7711307" cy="642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2032" y="14968438"/>
            <a:ext cx="119563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uniforme: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aquele em que a velocidade escalar do móvel permanece constante e diferente de zero, independentemente da trajetória ser retilínea ou curvilínea.</a:t>
            </a:r>
          </a:p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Uniforme(MRU):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de um móvel em relação a um referencial, movimento este ao longo de uma reta de forma uniforme, ou seja, com velocidade constante.</a:t>
            </a:r>
          </a:p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Uniformemente Variado(MRUV):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velocidade varia uniformemente em razão ao tempo.</a:t>
            </a:r>
            <a:r>
              <a:rPr lang="pt-BR" sz="2800" dirty="0"/>
              <a:t>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Movimento de um móvel em relação a um referencial ao longo de uma reta, na qual sua aceleração é sempre constante. A velocidade do móvel sofre variações iguais em intervalos de tempo iguais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acelerado (pé no acelerador): é quando a velocidade escalar cresce em valor absoluto. </a:t>
            </a:r>
          </a:p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retardado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(pé no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freio):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quando a velocidade escalar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decresce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em valor absoluto. </a:t>
            </a: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9174" y="30327729"/>
            <a:ext cx="1279610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dirty="0" smtClean="0"/>
              <a:t>81</a:t>
            </a:r>
          </a:p>
          <a:p>
            <a:r>
              <a:rPr lang="pt-BR" sz="3600" b="1" dirty="0" smtClean="0"/>
              <a:t> Para </a:t>
            </a:r>
            <a:r>
              <a:rPr lang="pt-BR" sz="3600" b="1" dirty="0"/>
              <a:t>medir o tempo de reação de uma pessoa, pode-se realizar a seguinte experiência: I. Mantenha uma régua (com cerca de 30 cm) suspensa verticalmente, segurando-a pela extremidade superior, de modo que o zero da régua esteja situado na extremidade inferior. II. A pessoa deve colocar os dedos de sua mão, em forma de pinça, próximos do zero da régua, sem tocá-la. III. Sem aviso prévio, a pessoa que estiver segurando a régua deve soltá-la. A outra pessoa deve procurar segurá-la o mais rapidamente possível e observar a posição onde conseguiu segurar a régua, isto é, a distância que ela percorre durante a </a:t>
            </a:r>
            <a:r>
              <a:rPr lang="pt-BR" sz="3600" b="1" dirty="0" smtClean="0"/>
              <a:t>queda ?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21215765" y="18283849"/>
            <a:ext cx="107698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</a:rPr>
              <a:t>Resolução</a:t>
            </a:r>
            <a:r>
              <a:rPr lang="pt-BR" sz="3600" b="1" dirty="0" smtClean="0"/>
              <a:t>: </a:t>
            </a:r>
            <a:r>
              <a:rPr lang="pt-BR" sz="3400" b="1" dirty="0" smtClean="0"/>
              <a:t>Desprezando-se </a:t>
            </a:r>
            <a:r>
              <a:rPr lang="pt-BR" sz="3400" b="1" dirty="0"/>
              <a:t>o efeito do ar, a força resultante na régua será o seu peso, que é constante. O movimento de queda da régua terá aceleração constante. Δs (distância percorrida) é proporcional ao quadrado do tempo de queda t e por isso Δs aumenta mais rapidamente do que o tempo t (a velocidade da régua está aumentando durante a queda). A melhor opção é a (d) que cita o movimento acelerado com aceleração constante.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273" y="25601311"/>
            <a:ext cx="10425111" cy="8225581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473724" y="40492447"/>
            <a:ext cx="2708191" cy="270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737</Words>
  <Application>Microsoft Office PowerPoint</Application>
  <PresentationFormat>Personalizar</PresentationFormat>
  <Paragraphs>56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Cambria</vt:lpstr>
      <vt:lpstr>Wingdings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8</dc:creator>
  <cp:lastModifiedBy>lucas xavier</cp:lastModifiedBy>
  <cp:revision>27</cp:revision>
  <dcterms:modified xsi:type="dcterms:W3CDTF">2018-09-26T16:27:29Z</dcterms:modified>
</cp:coreProperties>
</file>