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hyperlink" Target="http://www.janelanaweb.com/dinheiro/imagens_main/dinheiro.gif" TargetMode="External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de 2018</a:t>
            </a:r>
          </a:p>
        </p:txBody>
      </p:sp>
      <p:sp>
        <p:nvSpPr>
          <p:cNvPr id="26" name="Shape 26">
            <a:hlinkClick r:id="rId13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Movimento uniformemente variado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83788" y="6011417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>
                <a:solidFill>
                  <a:schemeClr val="dk1"/>
                </a:solidFill>
              </a:rPr>
              <a:t>básica </a:t>
            </a:r>
          </a:p>
          <a:p>
            <a:pPr algn="just">
              <a:buSzPct val="25000"/>
            </a:pPr>
            <a:r>
              <a:rPr lang="pt-BR" sz="3200" dirty="0"/>
              <a:t>Um automóvel parte do repouso e atinge a velocidade de 100 km/h em 8s. Qual é a aceleração desse automóvel?</a:t>
            </a:r>
            <a:endParaRPr lang="pt-BR" sz="60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45851" y="21810896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dirty="0"/>
              <a:t>Movimento, velocidade escalar, aceleração, tempo;</a:t>
            </a:r>
            <a:endParaRPr lang="pt-BR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</a:rPr>
              <a:t>Movimento uniformemente variado </a:t>
            </a:r>
            <a:r>
              <a:rPr lang="pt-BR" sz="4000" b="1" dirty="0">
                <a:solidFill>
                  <a:srgbClr val="FFFFFF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tx1"/>
              </a:solidFill>
            </a:endParaRPr>
          </a:p>
          <a:p>
            <a:pPr marL="0" indent="0"/>
            <a:r>
              <a:rPr lang="pt-BR" sz="3200" dirty="0">
                <a:solidFill>
                  <a:schemeClr val="tx1"/>
                </a:solidFill>
              </a:rPr>
              <a:t>É o movimento no qual a velocidade escalar varia uniformemente no decorrer do tempo. O movimento caracteriza-se por haver uma aceleração escalar constante e diferente de zero. Na física definimos um movimento uniformemente variado como sendo aquele que possui aceleração escalar constante e diferente de zero. Nesse tipo de movimento, a aceleração escalar média também é constante e igual à instantânea.</a:t>
            </a:r>
          </a:p>
          <a:p>
            <a:pPr marL="0" indent="0"/>
            <a:r>
              <a:rPr lang="pt-BR" sz="3200" dirty="0">
                <a:solidFill>
                  <a:schemeClr val="tx1"/>
                </a:solidFill>
              </a:rPr>
              <a:t>a (constante ≠0)</a:t>
            </a:r>
          </a:p>
          <a:p>
            <a:pPr marL="0" indent="0"/>
            <a:r>
              <a:rPr lang="pt-BR" sz="3200" dirty="0" err="1">
                <a:solidFill>
                  <a:schemeClr val="tx1"/>
                </a:solidFill>
              </a:rPr>
              <a:t>am</a:t>
            </a:r>
            <a:r>
              <a:rPr lang="pt-BR" sz="3200" dirty="0">
                <a:solidFill>
                  <a:schemeClr val="tx1"/>
                </a:solidFill>
              </a:rPr>
              <a:t>  (constante ≠0)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7325675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b="1" dirty="0"/>
              <a:t>Registros/dados:</a:t>
            </a:r>
          </a:p>
          <a:p>
            <a:endParaRPr lang="pt-BR" sz="3200" dirty="0"/>
          </a:p>
          <a:p>
            <a:pPr marL="457200" indent="-457200">
              <a:buFontTx/>
              <a:buChar char="-"/>
            </a:pPr>
            <a:r>
              <a:rPr lang="pt-BR" sz="3200" dirty="0"/>
              <a:t>intensidade constante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movimento uniformemente acelerado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 função horária: 2 grau 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gráfico posição x tempo: arco de parábola com concavidade voltada para cima</a:t>
            </a:r>
          </a:p>
          <a:p>
            <a:r>
              <a:rPr lang="pt-BR" sz="3200" dirty="0"/>
              <a:t>.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A velocidade escalar constante e o movimento é uniforme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função horária: 1 grau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gráfico posição x tempo:  segmento de reta oblíqua ascendente.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composição freia com aceleração de intensidade constante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 movimento é uniformemente retardado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 função horária: 2o. grau </a:t>
            </a:r>
          </a:p>
          <a:p>
            <a:pPr marL="457200" indent="-457200">
              <a:buFontTx/>
              <a:buChar char="-"/>
            </a:pPr>
            <a:r>
              <a:rPr lang="pt-BR" sz="3200" dirty="0"/>
              <a:t> gráfico posição x tempo: arco de parábola com concavidade voltada para baixo.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Analisando os gráficos verificamos que o gráfico abaixo atende  perfeitamente o que se pede.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preparação pro Enem requer muita dedicação e investimento, pois é um grande desafio.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conhecimento</a:t>
            </a: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dirty="0">
                <a:solidFill>
                  <a:schemeClr val="dk1"/>
                </a:solidFill>
              </a:rPr>
              <a:t> </a:t>
            </a:r>
            <a:r>
              <a:rPr lang="pt-BR" sz="3200" dirty="0">
                <a:solidFill>
                  <a:schemeClr val="dk1"/>
                </a:solidFill>
              </a:rPr>
              <a:t>Através dessa questão, é perceptível a relevância dos conceitos da física. 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dirty="0">
                <a:solidFill>
                  <a:schemeClr val="dk1"/>
                </a:solidFill>
              </a:rPr>
              <a:t>A velocidade escalar varia uniformemente no decorrer do tempo. 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tx1"/>
                </a:solidFill>
              </a:rPr>
              <a:t>O movimento uniformemente variado como sendo aquele que possui aceleração escalar constante e diferente de zero.</a:t>
            </a:r>
          </a:p>
          <a:p>
            <a:pPr marL="0" indent="0"/>
            <a:r>
              <a:rPr lang="pt-BR" sz="3200" dirty="0">
                <a:solidFill>
                  <a:schemeClr val="tx1"/>
                </a:solidFill>
              </a:rPr>
              <a:t>a (constante ≠0)</a:t>
            </a:r>
          </a:p>
          <a:p>
            <a:pPr marL="0" indent="0"/>
            <a:r>
              <a:rPr lang="pt-BR" sz="3200" dirty="0" err="1">
                <a:solidFill>
                  <a:schemeClr val="tx1"/>
                </a:solidFill>
              </a:rPr>
              <a:t>am</a:t>
            </a:r>
            <a:r>
              <a:rPr lang="pt-BR" sz="3200" dirty="0">
                <a:solidFill>
                  <a:schemeClr val="tx1"/>
                </a:solidFill>
              </a:rPr>
              <a:t>  (constante ≠0)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3200" b="1" dirty="0">
              <a:solidFill>
                <a:schemeClr val="dk1"/>
              </a:solidFill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 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>
                <a:solidFill>
                  <a:schemeClr val="dk1"/>
                </a:solidFill>
              </a:rPr>
              <a:t>2016 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53|</a:t>
            </a:r>
            <a:r>
              <a:rPr lang="pt-BR" sz="3200" b="1" dirty="0">
                <a:solidFill>
                  <a:schemeClr val="dk1"/>
                </a:solidFill>
              </a:rPr>
              <a:t> Cinemática: movimento uniformemente variado</a:t>
            </a:r>
            <a:endParaRPr lang="pt-BR" sz="32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3200" dirty="0">
              <a:solidFill>
                <a:schemeClr val="dk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Para melhorar a mobilidade urbana na rede metroviária é necessária minimizar o tempo entre estações. Para isso a administração do metrô de uma grande cidade adotou o seguinte procedimento entre duas estações: a locomotiva parte do repouso com aceleração constante por um terço do tempo de percurso, mantém a velocidade constante por outro terço e reduz sua velocidade com desaceleração constante no trecho final, até parar.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Qual é o gráfico de posição (eixo vertical) em função do tempo (eixo horizontal) que representa o movimento desse trem?</a:t>
            </a:r>
          </a:p>
          <a:p>
            <a:pPr algn="ctr">
              <a:buSzPct val="25000"/>
            </a:pPr>
            <a:r>
              <a:rPr lang="pt-BR" sz="3200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chemeClr val="dk1"/>
                </a:solidFill>
              </a:rPr>
              <a:t>A realização dessa atividade foi benéfica, pois trouxe facilidade ao estudo. O 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Aluno: Ana Luiza Eller</a:t>
            </a:r>
          </a:p>
          <a:p>
            <a:pPr lvl="0" algn="ctr">
              <a:buSzPct val="25000"/>
            </a:pPr>
            <a:r>
              <a:rPr lang="pt-BR" sz="4000" b="1" dirty="0">
                <a:solidFill>
                  <a:schemeClr val="dk1"/>
                </a:solidFill>
              </a:rPr>
              <a:t>Série: 3</a:t>
            </a:r>
            <a:r>
              <a:rPr lang="pt-BR" sz="4000" dirty="0">
                <a:solidFill>
                  <a:schemeClr val="dk1"/>
                </a:solidFill>
              </a:rPr>
              <a:t>° ano|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M02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5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984323617"/>
              </p:ext>
            </p:extLst>
          </p:nvPr>
        </p:nvGraphicFramePr>
        <p:xfrm>
          <a:off x="587830" y="24558500"/>
          <a:ext cx="13702845" cy="409937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III- selecionar, organizar; relacionar; interpretar dados e informações representados de diferentes formas para tomar decisões e enfrentar situações/problemas.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</a:t>
                      </a:r>
                      <a:r>
                        <a:rPr lang="pt-BR" sz="3200" dirty="0"/>
                        <a:t>Compreender as ciências naturais e</a:t>
                      </a:r>
                      <a:r>
                        <a:rPr lang="pt-BR" sz="3200" baseline="0" dirty="0"/>
                        <a:t> </a:t>
                      </a:r>
                      <a:r>
                        <a:rPr lang="pt-BR" sz="3200" dirty="0"/>
                        <a:t>as</a:t>
                      </a:r>
                      <a:r>
                        <a:rPr lang="pt-BR" sz="3200" baseline="0" dirty="0"/>
                        <a:t> </a:t>
                      </a:r>
                      <a:r>
                        <a:rPr lang="pt-BR" sz="3200" dirty="0"/>
                        <a:t>tecnologias a elas</a:t>
                      </a:r>
                      <a:r>
                        <a:rPr lang="pt-BR" sz="3200" baseline="0" dirty="0"/>
                        <a:t> </a:t>
                      </a:r>
                      <a:r>
                        <a:rPr lang="pt-BR" sz="3200" dirty="0"/>
                        <a:t>associadas como</a:t>
                      </a:r>
                      <a:r>
                        <a:rPr lang="pt-BR" sz="3200" baseline="0" dirty="0"/>
                        <a:t> </a:t>
                      </a:r>
                      <a:r>
                        <a:rPr lang="pt-BR" sz="3200" dirty="0"/>
                        <a:t>construções humanas, percebendo</a:t>
                      </a:r>
                      <a:r>
                        <a:rPr lang="pt-BR" sz="3200" baseline="0" dirty="0"/>
                        <a:t> </a:t>
                      </a:r>
                      <a:r>
                        <a:rPr lang="pt-BR" sz="3200" dirty="0"/>
                        <a:t>seus papéis nos processos de</a:t>
                      </a:r>
                      <a:r>
                        <a:rPr lang="pt-BR" sz="3200" baseline="0" dirty="0"/>
                        <a:t> </a:t>
                      </a:r>
                      <a:r>
                        <a:rPr lang="pt-BR" sz="3200" dirty="0"/>
                        <a:t>produção e no desenvolvimento</a:t>
                      </a:r>
                      <a:r>
                        <a:rPr lang="pt-BR" sz="3200" baseline="0" dirty="0"/>
                        <a:t> </a:t>
                      </a:r>
                      <a:r>
                        <a:rPr lang="pt-BR" sz="3200" dirty="0"/>
                        <a:t>econômico e social da humanidade. 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70" name="Shape 71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24022193" y="22328370"/>
            <a:ext cx="4012618" cy="370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716DC45-38BC-4825-803B-6E51494B8E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095" y="29699010"/>
            <a:ext cx="12865395" cy="8909115"/>
          </a:xfrm>
          <a:prstGeom prst="rect">
            <a:avLst/>
          </a:prstGeom>
        </p:spPr>
      </p:pic>
      <p:pic>
        <p:nvPicPr>
          <p:cNvPr id="9" name="introdução">
            <a:hlinkClick r:id="" action="ppaction://media"/>
            <a:extLst>
              <a:ext uri="{FF2B5EF4-FFF2-40B4-BE49-F238E27FC236}">
                <a16:creationId xmlns="" xmlns:a16="http://schemas.microsoft.com/office/drawing/2014/main" id="{5F558BC4-02C1-4C31-BD4D-3757C2BE5B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056" y="6270172"/>
            <a:ext cx="2126420" cy="2126420"/>
          </a:xfrm>
          <a:prstGeom prst="rect">
            <a:avLst/>
          </a:prstGeom>
        </p:spPr>
      </p:pic>
      <p:pic>
        <p:nvPicPr>
          <p:cNvPr id="10" name="conceitos, comp, hab">
            <a:hlinkClick r:id="" action="ppaction://media"/>
            <a:extLst>
              <a:ext uri="{FF2B5EF4-FFF2-40B4-BE49-F238E27FC236}">
                <a16:creationId xmlns="" xmlns:a16="http://schemas.microsoft.com/office/drawing/2014/main" id="{6E3186AD-AB97-4DD8-8728-3FFB4831A7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40745" y="20202448"/>
            <a:ext cx="2582079" cy="2582079"/>
          </a:xfrm>
          <a:prstGeom prst="rect">
            <a:avLst/>
          </a:prstGeom>
        </p:spPr>
      </p:pic>
      <p:pic>
        <p:nvPicPr>
          <p:cNvPr id="11" name="questao">
            <a:hlinkClick r:id="" action="ppaction://media"/>
            <a:extLst>
              <a:ext uri="{FF2B5EF4-FFF2-40B4-BE49-F238E27FC236}">
                <a16:creationId xmlns="" xmlns:a16="http://schemas.microsoft.com/office/drawing/2014/main" id="{BE1A9756-5C43-4FE8-8315-BE5327B6B4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371143" y="40955302"/>
            <a:ext cx="1479737" cy="1957567"/>
          </a:xfrm>
          <a:prstGeom prst="rect">
            <a:avLst/>
          </a:prstGeom>
        </p:spPr>
      </p:pic>
      <p:pic>
        <p:nvPicPr>
          <p:cNvPr id="12" name="dominio metodologico-[AudioTrimmer.com]">
            <a:hlinkClick r:id="" action="ppaction://media"/>
            <a:extLst>
              <a:ext uri="{FF2B5EF4-FFF2-40B4-BE49-F238E27FC236}">
                <a16:creationId xmlns="" xmlns:a16="http://schemas.microsoft.com/office/drawing/2014/main" id="{86167D51-D980-415D-B31F-A4C523734F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567086" y="5211352"/>
            <a:ext cx="1962191" cy="1962192"/>
          </a:xfrm>
          <a:prstGeom prst="rect">
            <a:avLst/>
          </a:prstGeom>
        </p:spPr>
      </p:pic>
      <p:pic>
        <p:nvPicPr>
          <p:cNvPr id="13" name="Registros">
            <a:hlinkClick r:id="" action="ppaction://media"/>
            <a:extLst>
              <a:ext uri="{FF2B5EF4-FFF2-40B4-BE49-F238E27FC236}">
                <a16:creationId xmlns="" xmlns:a16="http://schemas.microsoft.com/office/drawing/2014/main" id="{DAE6B0E5-E853-4332-8D31-67DF3A034F2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211288" y="34924850"/>
            <a:ext cx="1670050" cy="167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2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3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03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21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34848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33333" mute="1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573</Words>
  <Application>Microsoft Office PowerPoint</Application>
  <PresentationFormat>Personalizar</PresentationFormat>
  <Paragraphs>65</Paragraphs>
  <Slides>1</Slides>
  <Notes>1</Notes>
  <HiddenSlides>0</HiddenSlides>
  <MMClips>5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43</cp:revision>
  <dcterms:modified xsi:type="dcterms:W3CDTF">2018-09-26T16:22:34Z</dcterms:modified>
</cp:coreProperties>
</file>