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hyperlink" Target="http://www.janelanaweb.com/dinheiro/imagens_main/dinheiro.gif" TargetMode="Externa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1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</a:t>
            </a:r>
            <a:r>
              <a:rPr lang="pt-BR" sz="4800" i="0" u="none" strike="noStrike" cap="none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pt-BR" sz="4800" i="0" u="none" strike="noStrike" cap="none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Mecânica</a:t>
            </a:r>
            <a:endParaRPr lang="pt-BR" sz="4800" b="1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02523" y="4592513"/>
            <a:ext cx="28941452" cy="343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18424" y="7619078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(MRU): Movimento de um móvel em relação a um referencial, movimento este ao longo de uma reta de forma uniforme, ou seja, com velocidade constante.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(MRUV): A</a:t>
            </a:r>
            <a:r>
              <a:rPr lang="pt-BR" sz="3200" dirty="0" smtClean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Mecânica)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</a:t>
            </a:r>
            <a:r>
              <a:rPr lang="pt-BR" sz="320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endParaRPr lang="pt-BR" sz="32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2800" dirty="0" smtClean="0"/>
              <a:t> </a:t>
            </a:r>
            <a:endParaRPr lang="pt-BR" sz="2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221898" y="19965709"/>
            <a:ext cx="11887200" cy="670254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chemeClr val="dk1"/>
                </a:solidFill>
                <a:sym typeface="Arial"/>
              </a:rPr>
              <a:t>Resolução:  </a:t>
            </a:r>
            <a:r>
              <a:rPr lang="pt-BR" sz="3600" i="0" u="none" strike="noStrike" cap="none" dirty="0" smtClean="0">
                <a:solidFill>
                  <a:schemeClr val="dk1"/>
                </a:solidFill>
                <a:sym typeface="Arial"/>
              </a:rPr>
              <a:t>Podemos analisar os dados que a questão </a:t>
            </a:r>
            <a:r>
              <a:rPr lang="pt-BR" sz="3600" dirty="0" smtClean="0">
                <a:solidFill>
                  <a:schemeClr val="dk1"/>
                </a:solidFill>
              </a:rPr>
              <a:t>nos apresenta e</a:t>
            </a:r>
            <a:r>
              <a:rPr lang="pt-BR" sz="3600" i="0" u="none" strike="noStrike" cap="none" dirty="0" smtClean="0">
                <a:solidFill>
                  <a:schemeClr val="dk1"/>
                </a:solidFill>
                <a:sym typeface="Arial"/>
              </a:rPr>
              <a:t> identificar uma fórmula para a resolução.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  <a:sym typeface="Arial"/>
              </a:rPr>
              <a:t>Utiliza-se para essa questão a fórmula de velocidade dada pela seguinte maneira: Velocidade (V) = Distância (S) / Tempo (T)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Assim encontramos o tempo necessário para cada entrega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1°Trecho = 1,0h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  <a:sym typeface="Arial"/>
              </a:rPr>
              <a:t>2°Trecho= 0,5h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Somando, como tempo total temos: 1,5h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  <a:sym typeface="Arial"/>
              </a:rPr>
              <a:t>Assim chegamos a conclusão de que a resposta correta para o problema é a alternativa C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314499" y="13743441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tx1"/>
                </a:solidFill>
                <a:sym typeface="Arial"/>
              </a:rPr>
              <a:t>Asserções de </a:t>
            </a:r>
            <a:r>
              <a:rPr lang="pt-BR" sz="3600" b="1" i="0" u="none" strike="noStrike" cap="none" dirty="0" smtClean="0">
                <a:solidFill>
                  <a:schemeClr val="tx1"/>
                </a:solidFill>
                <a:sym typeface="Arial"/>
              </a:rPr>
              <a:t>conhecimento</a:t>
            </a:r>
            <a:r>
              <a:rPr lang="pt-BR" sz="3600" b="0" i="0" u="none" strike="noStrike" cap="none" dirty="0" smtClean="0">
                <a:solidFill>
                  <a:schemeClr val="tx1"/>
                </a:solidFill>
                <a:sym typeface="Arial"/>
              </a:rPr>
              <a:t>:</a:t>
            </a:r>
            <a:r>
              <a:rPr lang="pt-BR" sz="36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Os conceitos da física envolvidos na questão são importantes para aderir como conhecimento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i="0" u="none" strike="noStrike" cap="none" dirty="0" smtClean="0">
                <a:solidFill>
                  <a:schemeClr val="tx1"/>
                </a:solidFill>
                <a:sym typeface="Arial"/>
              </a:rPr>
              <a:t>No caso da questão apresentada aprendemos a relação entre velocidade e tempo, onde consideramos os dois para saber determinado tempo que será decorrido até chegar a determinado lugar</a:t>
            </a:r>
            <a:endParaRPr lang="pt-BR" sz="36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18947" y="38795921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2012 </a:t>
            </a:r>
            <a:r>
              <a:rPr lang="pt-BR" sz="3200" dirty="0">
                <a:solidFill>
                  <a:schemeClr val="dk1"/>
                </a:solidFill>
              </a:rPr>
              <a:t>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66|</a:t>
            </a:r>
            <a:r>
              <a:rPr lang="pt-BR" sz="3200" b="1" dirty="0" smtClean="0">
                <a:solidFill>
                  <a:schemeClr val="dk1"/>
                </a:solidFill>
              </a:rPr>
              <a:t> Mecânica</a:t>
            </a:r>
            <a:r>
              <a:rPr lang="pt-BR" sz="3200" b="1" smtClean="0">
                <a:solidFill>
                  <a:schemeClr val="dk1"/>
                </a:solidFill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V</a:t>
            </a:r>
            <a:r>
              <a:rPr lang="pt-BR" sz="3200" smtClean="0">
                <a:solidFill>
                  <a:schemeClr val="dk1"/>
                </a:solidFill>
              </a:rPr>
              <a:t>elocidade </a:t>
            </a:r>
            <a:r>
              <a:rPr lang="pt-BR" sz="3200" dirty="0">
                <a:solidFill>
                  <a:schemeClr val="dk1"/>
                </a:solidFill>
              </a:rPr>
              <a:t>média </a:t>
            </a:r>
            <a:endParaRPr lang="pt-BR" sz="3200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3200" dirty="0">
                <a:solidFill>
                  <a:schemeClr val="dk1"/>
                </a:solidFill>
              </a:rPr>
              <a:t>Uma empresa de transporte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per- corrida é de 80 km. No segundo trecho, cujo comprimento vale 60 km, a velocidade máxima permitida é 120 km/h. Supondo que as condições de trânsito sejam favoráveis para que o veículo da empresa ande continuamente na velocidade máxima permitida, qual será o tempo </a:t>
            </a:r>
            <a:r>
              <a:rPr lang="pt-BR" sz="3200" dirty="0" err="1">
                <a:solidFill>
                  <a:schemeClr val="dk1"/>
                </a:solidFill>
              </a:rPr>
              <a:t>neces</a:t>
            </a:r>
            <a:r>
              <a:rPr lang="pt-BR" sz="3200" dirty="0">
                <a:solidFill>
                  <a:schemeClr val="dk1"/>
                </a:solidFill>
              </a:rPr>
              <a:t>- </a:t>
            </a:r>
            <a:r>
              <a:rPr lang="pt-BR" sz="3200" dirty="0" err="1">
                <a:solidFill>
                  <a:schemeClr val="dk1"/>
                </a:solidFill>
              </a:rPr>
              <a:t>sário</a:t>
            </a:r>
            <a:r>
              <a:rPr lang="pt-BR" sz="3200" dirty="0">
                <a:solidFill>
                  <a:schemeClr val="dk1"/>
                </a:solidFill>
              </a:rPr>
              <a:t>, em horas, para a realização da entrega? 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1871869" y="9343548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chemeClr val="dk1"/>
                </a:solidFill>
                <a:sym typeface="Arial"/>
              </a:rPr>
              <a:t>Asserções de valor (Conclusão):</a:t>
            </a:r>
            <a:r>
              <a:rPr lang="pt-BR" sz="3600" i="0" u="none" strike="noStrike" cap="none" dirty="0" smtClean="0">
                <a:solidFill>
                  <a:schemeClr val="dk1"/>
                </a:solidFill>
                <a:sym typeface="Arial"/>
              </a:rPr>
              <a:t>A resolução do problema (Questão do ENEM) nos adiciona conhecimento para a realização da prova e para resolver problem</a:t>
            </a:r>
            <a:r>
              <a:rPr lang="pt-BR" sz="3600" dirty="0" smtClean="0">
                <a:solidFill>
                  <a:schemeClr val="dk1"/>
                </a:solidFill>
              </a:rPr>
              <a:t>as cotidianos e futuros</a:t>
            </a:r>
            <a:endParaRPr sz="36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Eduardo Ferraz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lang="pt-BR" sz="20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ct val="25000"/>
            </a:pPr>
            <a:r>
              <a:rPr lang="pt-BR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</a:t>
            </a:r>
            <a:r>
              <a:rPr lang="pt-BR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Tempo necessário para realização de</a:t>
            </a:r>
          </a:p>
          <a:p>
            <a:pPr lvl="0">
              <a:buSzPct val="25000"/>
            </a:pP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</a:t>
            </a: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uma entrega percorrendo dois trechos </a:t>
            </a:r>
          </a:p>
          <a:p>
            <a:pPr lvl="0">
              <a:buSzPct val="25000"/>
            </a:pP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</a:t>
            </a: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 velocidades máximas permitidas </a:t>
            </a:r>
          </a:p>
          <a:p>
            <a:pPr lvl="0">
              <a:buSzPct val="25000"/>
            </a:pP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diferentes</a:t>
            </a: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4399315" y="1726702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257175" y="30161829"/>
            <a:ext cx="16198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Pesquisando a questão   </a:t>
            </a:r>
            <a:r>
              <a:rPr lang="pt-BR" sz="3200" dirty="0">
                <a:solidFill>
                  <a:srgbClr val="FF0000"/>
                </a:solidFill>
              </a:rPr>
              <a:t>conhecimento</a:t>
            </a:r>
            <a:r>
              <a:rPr lang="pt-BR" sz="3200" dirty="0"/>
              <a:t>    Entrando no site </a:t>
            </a:r>
            <a:r>
              <a:rPr lang="pt-BR" sz="3200" dirty="0" err="1"/>
              <a:t>wikifisica</a:t>
            </a:r>
            <a:r>
              <a:rPr lang="pt-BR" sz="3200" dirty="0"/>
              <a:t>  </a:t>
            </a:r>
            <a:r>
              <a:rPr lang="pt-BR" sz="3200" dirty="0">
                <a:solidFill>
                  <a:srgbClr val="FF0000"/>
                </a:solidFill>
              </a:rPr>
              <a:t>informação</a:t>
            </a:r>
          </a:p>
          <a:p>
            <a:r>
              <a:rPr lang="pt-BR" sz="3200" dirty="0"/>
              <a:t>                                             </a:t>
            </a:r>
            <a:r>
              <a:rPr lang="pt-BR" sz="3200" dirty="0" smtClean="0"/>
              <a:t>-----&gt;                                                                 |                           </a:t>
            </a:r>
            <a:endParaRPr lang="pt-BR" sz="3200" dirty="0"/>
          </a:p>
          <a:p>
            <a:r>
              <a:rPr lang="pt-BR" sz="3200" dirty="0"/>
              <a:t>                       </a:t>
            </a:r>
            <a:r>
              <a:rPr lang="pt-BR" sz="3200" dirty="0" smtClean="0"/>
              <a:t>                                                                                               |</a:t>
            </a:r>
            <a:endParaRPr lang="pt-BR" sz="3200" dirty="0"/>
          </a:p>
          <a:p>
            <a:r>
              <a:rPr lang="pt-BR" sz="3200" dirty="0"/>
              <a:t>                                                                                                                     </a:t>
            </a:r>
            <a:r>
              <a:rPr lang="pt-BR" sz="3200" dirty="0" smtClean="0"/>
              <a:t>V </a:t>
            </a:r>
          </a:p>
          <a:p>
            <a:r>
              <a:rPr lang="pt-BR" sz="3200" dirty="0"/>
              <a:t> </a:t>
            </a:r>
            <a:r>
              <a:rPr lang="pt-BR" sz="3200" dirty="0" smtClean="0">
                <a:solidFill>
                  <a:srgbClr val="FF0000"/>
                </a:solidFill>
              </a:rPr>
              <a:t>resolução </a:t>
            </a:r>
            <a:r>
              <a:rPr lang="pt-BR" sz="3200" dirty="0" smtClean="0"/>
              <a:t>   &lt;--  Abrir o </a:t>
            </a:r>
            <a:r>
              <a:rPr lang="pt-BR" sz="3200" dirty="0" err="1" smtClean="0"/>
              <a:t>Powerpoint</a:t>
            </a:r>
            <a:r>
              <a:rPr lang="pt-BR" sz="3200" dirty="0" smtClean="0"/>
              <a:t>  &lt;----  </a:t>
            </a:r>
            <a:r>
              <a:rPr lang="pt-BR" sz="3200" dirty="0" smtClean="0">
                <a:solidFill>
                  <a:srgbClr val="FF0000"/>
                </a:solidFill>
              </a:rPr>
              <a:t>aprendizado</a:t>
            </a:r>
            <a:r>
              <a:rPr lang="pt-BR" sz="3200" dirty="0" smtClean="0"/>
              <a:t>   &lt;---   Estudando </a:t>
            </a:r>
            <a:r>
              <a:rPr lang="pt-BR" sz="3200" dirty="0"/>
              <a:t>a matéria</a:t>
            </a:r>
          </a:p>
          <a:p>
            <a:r>
              <a:rPr lang="pt-BR" sz="3200" dirty="0"/>
              <a:t>          </a:t>
            </a:r>
            <a:r>
              <a:rPr lang="pt-BR" sz="3200" dirty="0" smtClean="0"/>
              <a:t>|                                                         </a:t>
            </a:r>
            <a:endParaRPr lang="pt-BR" sz="3200" dirty="0"/>
          </a:p>
          <a:p>
            <a:r>
              <a:rPr lang="pt-BR" sz="3200" dirty="0" smtClean="0"/>
              <a:t>          |</a:t>
            </a:r>
          </a:p>
          <a:p>
            <a:r>
              <a:rPr lang="pt-BR" sz="3200" dirty="0"/>
              <a:t> </a:t>
            </a:r>
            <a:r>
              <a:rPr lang="pt-BR" sz="3200" dirty="0" smtClean="0"/>
              <a:t>        V                   </a:t>
            </a:r>
            <a:endParaRPr lang="pt-BR" sz="3200" dirty="0"/>
          </a:p>
          <a:p>
            <a:r>
              <a:rPr lang="pt-BR" sz="3200" dirty="0"/>
              <a:t>     </a:t>
            </a:r>
            <a:r>
              <a:rPr lang="pt-BR" sz="3200" dirty="0" err="1" smtClean="0"/>
              <a:t>Podcast</a:t>
            </a:r>
            <a:r>
              <a:rPr lang="pt-BR" sz="3200" dirty="0" smtClean="0"/>
              <a:t>  -</a:t>
            </a:r>
            <a:r>
              <a:rPr lang="pt-BR" sz="3200" dirty="0" smtClean="0">
                <a:sym typeface="Wingdings" panose="05000000000000000000" pitchFamily="2" charset="2"/>
              </a:rPr>
              <a:t>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finalização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----&gt;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/>
              <a:t>  Enviar </a:t>
            </a:r>
            <a:r>
              <a:rPr lang="pt-BR" sz="3200" dirty="0"/>
              <a:t>para o </a:t>
            </a:r>
            <a:r>
              <a:rPr lang="pt-BR" sz="3200" dirty="0" err="1"/>
              <a:t>email</a:t>
            </a:r>
            <a:r>
              <a:rPr lang="pt-BR" sz="3200" dirty="0"/>
              <a:t> do Professor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827" y="28358920"/>
            <a:ext cx="8519716" cy="9400984"/>
          </a:xfrm>
          <a:prstGeom prst="rect">
            <a:avLst/>
          </a:prstGeom>
        </p:spPr>
      </p:pic>
      <p:sp>
        <p:nvSpPr>
          <p:cNvPr id="71" name="Shape 37"/>
          <p:cNvSpPr txBox="1"/>
          <p:nvPr/>
        </p:nvSpPr>
        <p:spPr>
          <a:xfrm>
            <a:off x="12956812" y="7613373"/>
            <a:ext cx="7920900" cy="272957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Tempo necessário para realização de uma entrega percorrendo dois trechos com velocidades máximas permitidas diferentes.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8925775"/>
            <a:ext cx="3281082" cy="3281082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35312696"/>
            <a:ext cx="2581835" cy="2581835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240514" y="17480416"/>
            <a:ext cx="2158774" cy="2158774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637319" y="35785704"/>
            <a:ext cx="2761970" cy="276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623</Words>
  <Application>Microsoft Office PowerPoint</Application>
  <PresentationFormat>Personalizar</PresentationFormat>
  <Paragraphs>69</Paragraphs>
  <Slides>1</Slides>
  <Notes>1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Cambria</vt:lpstr>
      <vt:lpstr>Wingdings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49</cp:revision>
  <dcterms:modified xsi:type="dcterms:W3CDTF">2018-09-26T16:22:08Z</dcterms:modified>
</cp:coreProperties>
</file>