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399288" cy="43200638"/>
  <p:notesSz cx="9028113" cy="6858000"/>
  <p:embeddedFontLst>
    <p:embeddedFont>
      <p:font typeface="Cambria" panose="02040503050406030204" pitchFamily="18" charset="0"/>
      <p:regular r:id="rId5"/>
      <p:bold r:id="rId6"/>
      <p:italic r:id="rId7"/>
      <p:boldItalic r:id="rId8"/>
    </p:embeddedFont>
    <p:embeddedFont>
      <p:font typeface="Tahoma" panose="020B060403050404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904" y="3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12182" cy="3424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13842" y="0"/>
            <a:ext cx="3912182" cy="3424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5208B-EB7B-40B8-AB9D-0831EE20DFB0}" type="datetimeFigureOut">
              <a:rPr lang="pt-BR" smtClean="0"/>
              <a:t>26/09/2018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4316"/>
            <a:ext cx="3912182" cy="3424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13842" y="6514316"/>
            <a:ext cx="3912182" cy="3424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F7978-2C27-4D05-8C84-1E2A2139F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098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12182" cy="3424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113842" y="0"/>
            <a:ext cx="3912182" cy="3424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549650" y="514350"/>
            <a:ext cx="1928813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02812" y="3257158"/>
            <a:ext cx="7222490" cy="30859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514316"/>
            <a:ext cx="3912182" cy="3424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113842" y="6514316"/>
            <a:ext cx="3912182" cy="3424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3549650" y="514350"/>
            <a:ext cx="1928813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902812" y="3257158"/>
            <a:ext cx="7222490" cy="30859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5113842" y="6514316"/>
            <a:ext cx="3912182" cy="3424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png"/><Relationship Id="rId2" Type="http://schemas.openxmlformats.org/officeDocument/2006/relationships/audio" Target="../media/media1.m4a"/><Relationship Id="rId16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hyperlink" Target="http://www.janelanaweb.com/dinheiro/imagens_main/dinheiro.gif" TargetMode="Externa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11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algn="ctr">
              <a:buSzPct val="25000"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7200" dirty="0" smtClean="0"/>
              <a:t>Energia Potencial elástica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06996" y="6124354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</a:t>
            </a:r>
          </a:p>
          <a:p>
            <a:pPr algn="ctr">
              <a:buSzPct val="25000"/>
            </a:pPr>
            <a:r>
              <a:rPr lang="pt-BR" sz="3200" b="1" dirty="0" smtClean="0">
                <a:solidFill>
                  <a:schemeClr val="dk1"/>
                </a:solidFill>
              </a:rPr>
              <a:t>Qual o processo de conversão de energia que ocorre em um carrinho movido por uma corda?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710631" y="22308642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dirty="0" smtClean="0"/>
              <a:t>Massa e velocidade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817572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pt-BR" sz="3200" dirty="0" smtClean="0"/>
              <a:t>A Mecânica é de grande importância na física, ela facilita o </a:t>
            </a:r>
            <a:r>
              <a:rPr lang="pt-BR" sz="3200" dirty="0" err="1" smtClean="0"/>
              <a:t>compreendimento</a:t>
            </a:r>
            <a:r>
              <a:rPr lang="pt-BR" sz="3200" dirty="0" smtClean="0"/>
              <a:t> dos movimentos, as causas dos movimentos, a interação dos corpos, possibilita ainda entender conceitos como o de pressão, trabalho de uma força, o movimento de corpos celestes, etc. </a:t>
            </a:r>
          </a:p>
          <a:p>
            <a:endParaRPr lang="pt-BR" sz="3200" b="1" i="0" u="none" strike="noStrike" cap="none" dirty="0" smtClean="0">
              <a:solidFill>
                <a:schemeClr val="tx1"/>
              </a:solidFill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Teoria: </a:t>
            </a:r>
            <a:r>
              <a:rPr lang="pt-BR" sz="3200" dirty="0" smtClean="0"/>
              <a:t>Energia Potencial elástica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9202399" y="29718000"/>
            <a:ext cx="12865395" cy="82827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 smtClean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 smtClean="0">
                <a:solidFill>
                  <a:schemeClr val="dk1"/>
                </a:solidFill>
              </a:rPr>
              <a:t>  opções de alternativa da questão: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 smtClean="0">
                <a:solidFill>
                  <a:schemeClr val="dk1"/>
                </a:solidFill>
              </a:rPr>
              <a:t>        A- um dínamo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 smtClean="0">
                <a:solidFill>
                  <a:schemeClr val="dk1"/>
                </a:solidFill>
              </a:rPr>
              <a:t>        </a:t>
            </a:r>
            <a:r>
              <a:rPr lang="pt-BR" sz="3200" b="1" dirty="0" err="1" smtClean="0">
                <a:solidFill>
                  <a:schemeClr val="dk1"/>
                </a:solidFill>
              </a:rPr>
              <a:t>B-um</a:t>
            </a:r>
            <a:r>
              <a:rPr lang="pt-BR" sz="3200" b="1" dirty="0" smtClean="0">
                <a:solidFill>
                  <a:schemeClr val="dk1"/>
                </a:solidFill>
              </a:rPr>
              <a:t> freio de automóvel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 smtClean="0">
                <a:solidFill>
                  <a:schemeClr val="dk1"/>
                </a:solidFill>
              </a:rPr>
              <a:t>        </a:t>
            </a:r>
            <a:r>
              <a:rPr lang="pt-BR" sz="3200" b="1" dirty="0" err="1" smtClean="0">
                <a:solidFill>
                  <a:schemeClr val="dk1"/>
                </a:solidFill>
              </a:rPr>
              <a:t>C-um</a:t>
            </a:r>
            <a:r>
              <a:rPr lang="pt-BR" sz="3200" b="1" dirty="0" smtClean="0">
                <a:solidFill>
                  <a:schemeClr val="dk1"/>
                </a:solidFill>
              </a:rPr>
              <a:t> motor de combustão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 smtClean="0">
                <a:solidFill>
                  <a:schemeClr val="dk1"/>
                </a:solidFill>
              </a:rPr>
              <a:t>        </a:t>
            </a:r>
            <a:r>
              <a:rPr lang="pt-BR" sz="3200" b="1" dirty="0" err="1" smtClean="0">
                <a:solidFill>
                  <a:schemeClr val="dk1"/>
                </a:solidFill>
              </a:rPr>
              <a:t>D-uma</a:t>
            </a:r>
            <a:r>
              <a:rPr lang="pt-BR" sz="3200" b="1" dirty="0" smtClean="0">
                <a:solidFill>
                  <a:schemeClr val="dk1"/>
                </a:solidFill>
              </a:rPr>
              <a:t> usina hidroelétrica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 smtClean="0">
                <a:solidFill>
                  <a:schemeClr val="dk1"/>
                </a:solidFill>
              </a:rPr>
              <a:t>        </a:t>
            </a:r>
            <a:r>
              <a:rPr lang="pt-BR" sz="3200" b="1" dirty="0" err="1" smtClean="0">
                <a:solidFill>
                  <a:schemeClr val="dk1"/>
                </a:solidFill>
              </a:rPr>
              <a:t>E-uma</a:t>
            </a:r>
            <a:r>
              <a:rPr lang="pt-BR" sz="3200" b="1" dirty="0" smtClean="0">
                <a:solidFill>
                  <a:schemeClr val="dk1"/>
                </a:solidFill>
              </a:rPr>
              <a:t> atiradeira(estilingue)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095535" y="20718841"/>
            <a:ext cx="11887200" cy="84848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Transformações:analisando o conceito e entendendo todo o problema, através dessa explicação abaixo conseguimos entender perfeitamente o que se pede.</a:t>
            </a:r>
            <a:endParaRPr lang="pt-BR" sz="3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0435777" y="19037400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são grandes na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preparação para o Enem, pois requer dedicação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resiliência.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3277627"/>
            <a:ext cx="10229476" cy="52868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32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>
                <a:solidFill>
                  <a:schemeClr val="dk1"/>
                </a:solidFill>
                <a:sym typeface="Arial"/>
              </a:rPr>
              <a:t>Percebemos a importância dos conceitos da física, envolvidos na questão do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Enem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através desta questão.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</a:rPr>
              <a:t>A energia armazenada na mola ou em um estilingue é potencial elástica e vai ser transformada em energia cinética do carrinho ou da pedra lançada </a:t>
            </a:r>
            <a:r>
              <a:rPr lang="pt-BR" sz="3200" dirty="0">
                <a:solidFill>
                  <a:schemeClr val="dk1"/>
                </a:solidFill>
              </a:rPr>
              <a:t>p</a:t>
            </a:r>
            <a:r>
              <a:rPr lang="pt-BR" sz="3200" dirty="0" smtClean="0">
                <a:solidFill>
                  <a:schemeClr val="dk1"/>
                </a:solidFill>
              </a:rPr>
              <a:t>elo estilingue.(letra E)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595424" y="38893896"/>
            <a:ext cx="31451106" cy="40403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3200" b="1" dirty="0">
                <a:solidFill>
                  <a:schemeClr val="dk1"/>
                </a:solidFill>
              </a:rPr>
              <a:t>ENEM: </a:t>
            </a:r>
            <a:r>
              <a:rPr lang="pt-BR" sz="3200" dirty="0" smtClean="0">
                <a:solidFill>
                  <a:schemeClr val="dk1"/>
                </a:solidFill>
              </a:rPr>
              <a:t>2012 </a:t>
            </a:r>
            <a:r>
              <a:rPr lang="pt-BR" sz="3200" dirty="0">
                <a:solidFill>
                  <a:schemeClr val="dk1"/>
                </a:solidFill>
              </a:rPr>
              <a:t>| </a:t>
            </a:r>
            <a:r>
              <a:rPr lang="pt-BR" sz="3200" b="1" dirty="0">
                <a:solidFill>
                  <a:schemeClr val="dk1"/>
                </a:solidFill>
              </a:rPr>
              <a:t>Questão: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54</a:t>
            </a:r>
          </a:p>
          <a:p>
            <a:pPr algn="ctr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Os carrinhos de brinquedo podem ser de vários tipos.dentre eles,há os movidos a corda,em que uma mola em seu interior é comprimida quando a criança puxa o carrinho para trás.ao ser solto,o carrinho entra em movimento enquanto a mola volta á sua forma inicial.</a:t>
            </a:r>
          </a:p>
          <a:p>
            <a:pPr algn="ctr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O processo de conversão de energia que ocorre no carrinho descrito também é verificado em:</a:t>
            </a: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A atividade </a:t>
            </a:r>
            <a:r>
              <a:rPr lang="pt-BR" sz="3200" dirty="0" smtClean="0">
                <a:solidFill>
                  <a:schemeClr val="dk1"/>
                </a:solidFill>
              </a:rPr>
              <a:t>trouxe alguns benefícios para o nosso aprendizado para fazermos o </a:t>
            </a:r>
            <a:r>
              <a:rPr lang="pt-BR" sz="3200" dirty="0">
                <a:solidFill>
                  <a:schemeClr val="dk1"/>
                </a:solidFill>
              </a:rPr>
              <a:t>E</a:t>
            </a:r>
            <a:r>
              <a:rPr lang="pt-BR" sz="3200" dirty="0" smtClean="0">
                <a:solidFill>
                  <a:schemeClr val="dk1"/>
                </a:solidFill>
              </a:rPr>
              <a:t>nem </a:t>
            </a:r>
            <a:r>
              <a:rPr lang="pt-BR" sz="3200" smtClean="0">
                <a:solidFill>
                  <a:schemeClr val="dk1"/>
                </a:solidFill>
              </a:rPr>
              <a:t>e também </a:t>
            </a:r>
            <a:r>
              <a:rPr lang="pt-BR" sz="3200" dirty="0" smtClean="0">
                <a:solidFill>
                  <a:schemeClr val="dk1"/>
                </a:solidFill>
              </a:rPr>
              <a:t>para compreendermos assuntos diversificados.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err="1" smtClean="0">
                <a:solidFill>
                  <a:schemeClr val="dk1"/>
                </a:solidFill>
              </a:rPr>
              <a:t>Aluno:Lara</a:t>
            </a:r>
            <a:r>
              <a:rPr lang="pt-BR" sz="4000" dirty="0" smtClean="0">
                <a:solidFill>
                  <a:schemeClr val="dk1"/>
                </a:solidFill>
              </a:rPr>
              <a:t> Sartori Mozer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M01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13">
            <a:alphaModFix/>
          </a:blip>
          <a:srcRect l="47566" t="30425" r="46550" b="60655"/>
          <a:stretch/>
        </p:blipFill>
        <p:spPr>
          <a:xfrm>
            <a:off x="14116050" y="14451936"/>
            <a:ext cx="5478208" cy="372176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3656421696"/>
              </p:ext>
            </p:extLst>
          </p:nvPr>
        </p:nvGraphicFramePr>
        <p:xfrm>
          <a:off x="587830" y="24558500"/>
          <a:ext cx="13702845" cy="3611693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 20 – Utilizar leis físicas para interpretar processos naturais e tecnológicas que envolvem trocas de calor, mudanças de pressão e densidade ou interações físicas que provoquem movimentos de objetos.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8905" y="28675776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dk1"/>
                </a:solidFill>
              </a:rPr>
              <a:t>Mapa Mental</a:t>
            </a:r>
            <a:endParaRPr lang="pt-BR" sz="3200" dirty="0"/>
          </a:p>
        </p:txBody>
      </p:sp>
      <p:pic>
        <p:nvPicPr>
          <p:cNvPr id="45" name="Espaço Reservado para Conteúdo 4">
            <a:extLst>
              <a:ext uri="{FF2B5EF4-FFF2-40B4-BE49-F238E27FC236}">
                <a16:creationId xmlns:a16="http://schemas.microsoft.com/office/drawing/2014/main" xmlns="" id="{5EAF6379-530C-4AFC-B9AC-84767A1D923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731" t="1408" r="9562"/>
          <a:stretch/>
        </p:blipFill>
        <p:spPr>
          <a:xfrm>
            <a:off x="768653" y="29660850"/>
            <a:ext cx="14280439" cy="78295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727987" y="23309263"/>
            <a:ext cx="10258339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42634" y="17803906"/>
            <a:ext cx="3589746" cy="3589746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261412" y="20906728"/>
            <a:ext cx="2556355" cy="2556355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77715" y="39803295"/>
            <a:ext cx="2812558" cy="2812558"/>
          </a:xfrm>
          <a:prstGeom prst="rect">
            <a:avLst/>
          </a:prstGeo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3692214" y="34209319"/>
            <a:ext cx="3715724" cy="3715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63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434</Words>
  <Application>Microsoft Office PowerPoint</Application>
  <PresentationFormat>Personalizar</PresentationFormat>
  <Paragraphs>53</Paragraphs>
  <Slides>1</Slides>
  <Notes>1</Notes>
  <HiddenSlides>0</HiddenSlides>
  <MMClips>4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Cambria</vt:lpstr>
      <vt:lpstr>Arial</vt:lpstr>
      <vt:lpstr>Tahoma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44</cp:revision>
  <dcterms:modified xsi:type="dcterms:W3CDTF">2018-09-26T10:41:46Z</dcterms:modified>
</cp:coreProperties>
</file>