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36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Agosto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Mecânica, Energia potencial elástica.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2378" y="6034310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O </a:t>
            </a:r>
            <a:r>
              <a:rPr lang="pt-BR" sz="3200" dirty="0">
                <a:solidFill>
                  <a:schemeClr val="dk1"/>
                </a:solidFill>
              </a:rPr>
              <a:t>processo de conversão descrito também é verificado em: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 smtClean="0"/>
              <a:t>Mecânica: energia potencial elástica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44964" cy="91896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4000" dirty="0"/>
              <a:t>Forma natural               Forma deformada</a:t>
            </a:r>
          </a:p>
          <a:p>
            <a:endParaRPr lang="pt-BR" sz="4000" dirty="0"/>
          </a:p>
          <a:p>
            <a:pPr algn="just"/>
            <a:r>
              <a:rPr lang="pt-BR" sz="4400" dirty="0" smtClean="0"/>
              <a:t>Uma mola comprimida</a:t>
            </a:r>
            <a:r>
              <a:rPr lang="pt-BR" sz="4400" dirty="0"/>
              <a:t>, Cria uma energia</a:t>
            </a:r>
          </a:p>
          <a:p>
            <a:pPr algn="just"/>
            <a:r>
              <a:rPr lang="pt-BR" sz="4400" dirty="0"/>
              <a:t>Voltando para a posição de relaxamento, liberando a energia</a:t>
            </a:r>
          </a:p>
          <a:p>
            <a:pPr algn="just"/>
            <a:r>
              <a:rPr lang="pt-BR" sz="4400" dirty="0"/>
              <a:t>Com a liberação da energia, ela passa para o carrinho o dando velocidade e ele se movimenta.</a:t>
            </a:r>
          </a:p>
          <a:p>
            <a:pPr algn="just"/>
            <a:r>
              <a:rPr lang="pt-BR" sz="4400" dirty="0" smtClean="0"/>
              <a:t>Energia </a:t>
            </a:r>
            <a:r>
              <a:rPr lang="pt-BR" sz="4400" dirty="0"/>
              <a:t>potencial elástica sendo transformada em energia cinética.</a:t>
            </a:r>
          </a:p>
          <a:p>
            <a:pPr algn="just"/>
            <a:r>
              <a:rPr lang="pt-BR" sz="4400" dirty="0"/>
              <a:t>Adquire velocidade e fica em movimento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Potencial)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100460" y="27168514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9843987" y="20781349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2947663"/>
            <a:ext cx="10229476" cy="561678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i="0" u="none" strike="noStrike" cap="none" dirty="0" smtClean="0">
                <a:solidFill>
                  <a:schemeClr val="dk1"/>
                </a:solidFill>
                <a:sym typeface="Arial"/>
              </a:rPr>
              <a:t>Os carrinhos de brinquedos podem ser de vários tipos. Dente eles, há os movidos a corda, em que uma mola em seu interior é comprimida quando a criança puxa o carrinho para trás. Ao ser solto, o carrinho entra em movimento enquanto a mola volta à sua forma inicial. O processo de conversão descrito também é verificado em: 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sz="3600" dirty="0" smtClean="0">
                <a:solidFill>
                  <a:schemeClr val="dk1"/>
                </a:solidFill>
              </a:rPr>
              <a:t>a) Um dínamo b) um freio de automóvel c) um motor a combustão d) uma usina hidroelétrica e) uma atiradeira (estilingue)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realizei trouxe  benefícios, pois ajuda na  aprendizagem da física.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3719306" y="5057057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748224" y="11648088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</a:t>
            </a:r>
            <a:r>
              <a:rPr lang="pt-BR" sz="4000" dirty="0" err="1" smtClean="0">
                <a:solidFill>
                  <a:schemeClr val="dk1"/>
                </a:solidFill>
              </a:rPr>
              <a:t>Deibert</a:t>
            </a:r>
            <a:r>
              <a:rPr lang="pt-BR" sz="4000" dirty="0" smtClean="0">
                <a:solidFill>
                  <a:schemeClr val="dk1"/>
                </a:solidFill>
              </a:rPr>
              <a:t> Lucas </a:t>
            </a:r>
            <a:r>
              <a:rPr lang="pt-BR" sz="4000" dirty="0" smtClean="0">
                <a:solidFill>
                  <a:schemeClr val="dk1"/>
                </a:solidFill>
              </a:rPr>
              <a:t>de </a:t>
            </a:r>
            <a:r>
              <a:rPr lang="pt-BR" sz="4000" dirty="0" smtClean="0">
                <a:solidFill>
                  <a:schemeClr val="dk1"/>
                </a:solidFill>
              </a:rPr>
              <a:t>Mattos Pereira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7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656421696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47" name="Shape 72" descr="C:\Users\meu\AppData\Local\Temp\IMG-20170725-WA0015_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3285878" y="26486235"/>
            <a:ext cx="8999977" cy="1465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m 55">
            <a:extLst>
              <a:ext uri="{FF2B5EF4-FFF2-40B4-BE49-F238E27FC236}">
                <a16:creationId xmlns="" xmlns:a16="http://schemas.microsoft.com/office/drawing/2014/main" id="{20FAC03B-5CB1-4BD0-83C4-B2A53E701F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71" b="20304"/>
          <a:stretch/>
        </p:blipFill>
        <p:spPr>
          <a:xfrm>
            <a:off x="19594257" y="27905121"/>
            <a:ext cx="11927911" cy="9788954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5960F60D-04A9-432E-9DD5-31910946F0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9397"/>
          <a:stretch/>
        </p:blipFill>
        <p:spPr>
          <a:xfrm>
            <a:off x="20435777" y="21531509"/>
            <a:ext cx="11086391" cy="2659174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="" xmlns:a16="http://schemas.microsoft.com/office/drawing/2014/main" id="{956A46DF-521B-4B00-9214-5B4A6AB393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3552505" y="12736635"/>
            <a:ext cx="1623673" cy="1611940"/>
          </a:xfrm>
          <a:prstGeom prst="rect">
            <a:avLst/>
          </a:prstGeom>
        </p:spPr>
      </p:pic>
      <p:pic>
        <p:nvPicPr>
          <p:cNvPr id="91" name="Imagem 90">
            <a:extLst>
              <a:ext uri="{FF2B5EF4-FFF2-40B4-BE49-F238E27FC236}">
                <a16:creationId xmlns="" xmlns:a16="http://schemas.microsoft.com/office/drawing/2014/main" id="{5274D4AD-20C1-48ED-8B25-624492221E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0233755" y="12665917"/>
            <a:ext cx="928257" cy="2013527"/>
          </a:xfrm>
          <a:prstGeom prst="rect">
            <a:avLst/>
          </a:prstGeom>
        </p:spPr>
      </p:pic>
      <p:pic>
        <p:nvPicPr>
          <p:cNvPr id="92" name="Imagem 91">
            <a:extLst>
              <a:ext uri="{FF2B5EF4-FFF2-40B4-BE49-F238E27FC236}">
                <a16:creationId xmlns="" xmlns:a16="http://schemas.microsoft.com/office/drawing/2014/main" id="{37604729-136D-49CB-B7FD-4458989A8F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21677834" y="23804599"/>
            <a:ext cx="1067145" cy="2298838"/>
          </a:xfrm>
          <a:prstGeom prst="rect">
            <a:avLst/>
          </a:prstGeom>
        </p:spPr>
      </p:pic>
      <p:sp>
        <p:nvSpPr>
          <p:cNvPr id="95" name="Meio-quadro 94">
            <a:extLst>
              <a:ext uri="{FF2B5EF4-FFF2-40B4-BE49-F238E27FC236}">
                <a16:creationId xmlns="" xmlns:a16="http://schemas.microsoft.com/office/drawing/2014/main" id="{E4C12525-101A-47D5-9305-38C63910F43A}"/>
              </a:ext>
            </a:extLst>
          </p:cNvPr>
          <p:cNvSpPr/>
          <p:nvPr/>
        </p:nvSpPr>
        <p:spPr>
          <a:xfrm>
            <a:off x="21259348" y="24027614"/>
            <a:ext cx="666248" cy="853305"/>
          </a:xfrm>
          <a:prstGeom prst="halfFrame">
            <a:avLst>
              <a:gd name="adj1" fmla="val 33333"/>
              <a:gd name="adj2" fmla="val 435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6" name="Meio-quadro 95">
            <a:extLst>
              <a:ext uri="{FF2B5EF4-FFF2-40B4-BE49-F238E27FC236}">
                <a16:creationId xmlns="" xmlns:a16="http://schemas.microsoft.com/office/drawing/2014/main" id="{D9BD7405-8263-42B0-8EE6-0804CCCAE14F}"/>
              </a:ext>
            </a:extLst>
          </p:cNvPr>
          <p:cNvSpPr/>
          <p:nvPr/>
        </p:nvSpPr>
        <p:spPr>
          <a:xfrm flipV="1">
            <a:off x="21291836" y="25005563"/>
            <a:ext cx="666248" cy="853305"/>
          </a:xfrm>
          <a:prstGeom prst="half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7" name="Meio-quadro 96">
            <a:extLst>
              <a:ext uri="{FF2B5EF4-FFF2-40B4-BE49-F238E27FC236}">
                <a16:creationId xmlns="" xmlns:a16="http://schemas.microsoft.com/office/drawing/2014/main" id="{B2C5933D-FD86-4793-A36A-F2FED86992EF}"/>
              </a:ext>
            </a:extLst>
          </p:cNvPr>
          <p:cNvSpPr/>
          <p:nvPr/>
        </p:nvSpPr>
        <p:spPr>
          <a:xfrm flipH="1">
            <a:off x="22389067" y="23997805"/>
            <a:ext cx="666248" cy="853305"/>
          </a:xfrm>
          <a:prstGeom prst="half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8" name="Meio-quadro 97">
            <a:extLst>
              <a:ext uri="{FF2B5EF4-FFF2-40B4-BE49-F238E27FC236}">
                <a16:creationId xmlns="" xmlns:a16="http://schemas.microsoft.com/office/drawing/2014/main" id="{9E76D119-456E-41FE-A80F-C09C1351826E}"/>
              </a:ext>
            </a:extLst>
          </p:cNvPr>
          <p:cNvSpPr/>
          <p:nvPr/>
        </p:nvSpPr>
        <p:spPr>
          <a:xfrm flipH="1" flipV="1">
            <a:off x="22366333" y="24991979"/>
            <a:ext cx="666248" cy="853305"/>
          </a:xfrm>
          <a:prstGeom prst="half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9" name="Seta: para a Direita 23">
            <a:extLst>
              <a:ext uri="{FF2B5EF4-FFF2-40B4-BE49-F238E27FC236}">
                <a16:creationId xmlns="" xmlns:a16="http://schemas.microsoft.com/office/drawing/2014/main" id="{01AAA3E2-3A5B-407F-850E-BB52FAC48076}"/>
              </a:ext>
            </a:extLst>
          </p:cNvPr>
          <p:cNvSpPr/>
          <p:nvPr/>
        </p:nvSpPr>
        <p:spPr>
          <a:xfrm rot="5400000">
            <a:off x="20061585" y="24729064"/>
            <a:ext cx="1416712" cy="6466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Seta: para a Direita 24">
            <a:extLst>
              <a:ext uri="{FF2B5EF4-FFF2-40B4-BE49-F238E27FC236}">
                <a16:creationId xmlns="" xmlns:a16="http://schemas.microsoft.com/office/drawing/2014/main" id="{C9F55314-BCCE-4E2A-AACF-13FE09864719}"/>
              </a:ext>
            </a:extLst>
          </p:cNvPr>
          <p:cNvSpPr/>
          <p:nvPr/>
        </p:nvSpPr>
        <p:spPr>
          <a:xfrm rot="5400000">
            <a:off x="22854388" y="24718336"/>
            <a:ext cx="1416712" cy="6466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Retângulo 100">
            <a:extLst>
              <a:ext uri="{FF2B5EF4-FFF2-40B4-BE49-F238E27FC236}">
                <a16:creationId xmlns="" xmlns:a16="http://schemas.microsoft.com/office/drawing/2014/main" id="{CC54E951-3DFB-4287-8836-597824439E58}"/>
              </a:ext>
            </a:extLst>
          </p:cNvPr>
          <p:cNvSpPr/>
          <p:nvPr/>
        </p:nvSpPr>
        <p:spPr>
          <a:xfrm>
            <a:off x="19375690" y="26064684"/>
            <a:ext cx="54755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Muita energia</a:t>
            </a:r>
          </a:p>
        </p:txBody>
      </p:sp>
      <p:pic>
        <p:nvPicPr>
          <p:cNvPr id="102" name="Imagem 101">
            <a:extLst>
              <a:ext uri="{FF2B5EF4-FFF2-40B4-BE49-F238E27FC236}">
                <a16:creationId xmlns="" xmlns:a16="http://schemas.microsoft.com/office/drawing/2014/main" id="{563C8352-C36D-4F69-B4D4-17990D4283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24562889" y="23648448"/>
            <a:ext cx="2764779" cy="2744800"/>
          </a:xfrm>
          <a:prstGeom prst="rect">
            <a:avLst/>
          </a:prstGeom>
        </p:spPr>
      </p:pic>
      <p:sp>
        <p:nvSpPr>
          <p:cNvPr id="103" name="Retângulo 102">
            <a:extLst>
              <a:ext uri="{FF2B5EF4-FFF2-40B4-BE49-F238E27FC236}">
                <a16:creationId xmlns="" xmlns:a16="http://schemas.microsoft.com/office/drawing/2014/main" id="{EB4C62C2-5714-433A-8E81-1782FBABD769}"/>
              </a:ext>
            </a:extLst>
          </p:cNvPr>
          <p:cNvSpPr/>
          <p:nvPr/>
        </p:nvSpPr>
        <p:spPr>
          <a:xfrm>
            <a:off x="24832384" y="26077891"/>
            <a:ext cx="23987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nergia liberada</a:t>
            </a:r>
          </a:p>
        </p:txBody>
      </p:sp>
      <p:pic>
        <p:nvPicPr>
          <p:cNvPr id="105" name="Imagem 104">
            <a:extLst>
              <a:ext uri="{FF2B5EF4-FFF2-40B4-BE49-F238E27FC236}">
                <a16:creationId xmlns="" xmlns:a16="http://schemas.microsoft.com/office/drawing/2014/main" id="{06E0362E-B6C3-402A-9C53-D32D2FD02E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26749832" y="23827038"/>
            <a:ext cx="3012721" cy="3088140"/>
          </a:xfrm>
          <a:prstGeom prst="rect">
            <a:avLst/>
          </a:prstGeom>
        </p:spPr>
      </p:pic>
      <p:pic>
        <p:nvPicPr>
          <p:cNvPr id="104" name="Imagem 103">
            <a:extLst>
              <a:ext uri="{FF2B5EF4-FFF2-40B4-BE49-F238E27FC236}">
                <a16:creationId xmlns="" xmlns:a16="http://schemas.microsoft.com/office/drawing/2014/main" id="{BD8D2AFB-7DF4-42E2-86D7-5F2805EA25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8321097" y="24543851"/>
            <a:ext cx="2974439" cy="165914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89" y="13969090"/>
            <a:ext cx="9982308" cy="4335381"/>
          </a:xfrm>
          <a:prstGeom prst="rect">
            <a:avLst/>
          </a:prstGeom>
        </p:spPr>
      </p:pic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1615" y="1905749"/>
            <a:ext cx="4084230" cy="408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400</Words>
  <Application>Microsoft Office PowerPoint</Application>
  <PresentationFormat>Personalizar</PresentationFormat>
  <Paragraphs>49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Cambria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51</cp:revision>
  <dcterms:modified xsi:type="dcterms:W3CDTF">2018-09-24T03:14:08Z</dcterms:modified>
</cp:coreProperties>
</file>