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72" y="-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III </a:t>
            </a:r>
            <a:r>
              <a:rPr lang="pt-BR" sz="66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Workshop Laércio Ferracioli – Oficina de iniciação ao Diagrama V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16 a 20 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agosto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>
            <a:off x="35065741" y="2220128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PODCAST: ESTUDANDO PARA O ENEM DE FORMA INVERTIDA VELOCIDADE MÉDIA, DISTÂNCIA E TEMPO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3830" y="7306173"/>
            <a:ext cx="29087629" cy="320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3335172" y="10318696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 qual esboço gráfico representa a velocidade do automóvel em relação à distância percorrida até parar totalmente</a:t>
            </a:r>
            <a:r>
              <a:rPr lang="pt-BR" sz="3200" dirty="0" smtClean="0"/>
              <a:t>?</a:t>
            </a:r>
            <a:endParaRPr lang="pt-BR" sz="3200" dirty="0" smtClean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 smtClean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3058017" y="8684329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840657" y="8507531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3"/>
            <a:ext cx="13030391" cy="89285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muu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28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muv</a:t>
            </a: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1873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Princípios: 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dirty="0" smtClean="0"/>
              <a:t>Velocidade média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dirty="0" smtClean="0"/>
              <a:t>Tempo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distância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23829" y="11613025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Cinemática</a:t>
            </a:r>
            <a:endParaRPr lang="pt-BR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587830" y="10262144"/>
            <a:ext cx="10539751" cy="9218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</a:t>
            </a:r>
            <a:r>
              <a:rPr lang="pt-BR" sz="28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7849383" y="37201939"/>
            <a:ext cx="14051056" cy="142734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Registros: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construção do </a:t>
            </a:r>
            <a:r>
              <a:rPr lang="pt-BR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foram utilizados computador, papel A4t, microfone, sites, programa PowerPoint, livros de física, entre outros materiais e ferramentas. 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18469072" y="35935843"/>
            <a:ext cx="13399752" cy="10615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Fatos: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 esses materiais e ferramentas foi possível elaborar o esquema da atividade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469072" y="34137131"/>
            <a:ext cx="13403503" cy="14987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trabalho aborda o uso do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 matéria de física, os desafios são grandiosos</a:t>
            </a:r>
            <a:r>
              <a:rPr lang="pt-BR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ainda não atingimos o esperado, que é a boa preparação para o Enem. A lista de materiais foi suficiente para construirmos o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088273" y="23569536"/>
            <a:ext cx="11834327" cy="15353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Resultados: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Espera com este trabalho a sensibilização de todos em obter conhecimento ou mesmo rever a física para o vestibular. 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1220440" y="16464320"/>
            <a:ext cx="10706717" cy="135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no nosso grupo que os desafios foram grandes para a preparação para o Enem, pois requer dedicação para o desenvolvimento do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1756175" y="13958111"/>
            <a:ext cx="10229476" cy="22270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Percebemos a importância dos conceitos da física, envolvidos na questão do Enem.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Importância da revisão para </a:t>
            </a:r>
            <a:r>
              <a:rPr lang="pt-BR" sz="2800" dirty="0">
                <a:solidFill>
                  <a:schemeClr val="dk1"/>
                </a:solidFill>
              </a:rPr>
              <a:t>treinar nossos conhecimentos.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O diagrama V ajuda </a:t>
            </a:r>
            <a:r>
              <a:rPr lang="pt-BR" sz="2800" dirty="0">
                <a:solidFill>
                  <a:schemeClr val="dk1"/>
                </a:solidFill>
              </a:rPr>
              <a:t>e auxilia no estudo para o ENEM.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4118376" y="39454828"/>
            <a:ext cx="26396400" cy="159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Evento: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32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3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Estudando para o Enem de forma Invertida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2° ano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:M02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</a:rPr>
              <a:t>matutino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1" dirty="0">
                <a:solidFill>
                  <a:schemeClr val="dk1"/>
                </a:solidFill>
              </a:rPr>
              <a:t>C</a:t>
            </a:r>
            <a:r>
              <a:rPr lang="pt-BR" sz="3200" b="1" dirty="0" smtClean="0">
                <a:solidFill>
                  <a:schemeClr val="dk1"/>
                </a:solidFill>
              </a:rPr>
              <a:t>inemática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velocidade </a:t>
            </a:r>
            <a:r>
              <a:rPr lang="pt-BR" sz="3200" dirty="0" smtClean="0">
                <a:solidFill>
                  <a:schemeClr val="dk1"/>
                </a:solidFill>
              </a:rPr>
              <a:t>média </a:t>
            </a:r>
            <a:r>
              <a:rPr lang="pt-BR" sz="32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ENEM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pt-BR" sz="3200" dirty="0">
                <a:solidFill>
                  <a:schemeClr val="dk1"/>
                </a:solidFill>
              </a:rPr>
              <a:t>6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</a:t>
            </a:r>
            <a:r>
              <a:rPr lang="pt-BR" sz="3200" dirty="0">
                <a:solidFill>
                  <a:schemeClr val="dk1"/>
                </a:solidFill>
              </a:rPr>
              <a:t>4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404191" y="10431756"/>
            <a:ext cx="9522966" cy="315626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valor: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atividade que realizamos trouxe 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benefícios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a nossa turma,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pois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ajuda na  aprendizagem da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física.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Queremos que nosso trabalho seja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divulgada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a comunidade e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 escolas.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Queremos também continuar com o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diagrama V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pt-BR" sz="2800" dirty="0" smtClean="0">
                <a:solidFill>
                  <a:schemeClr val="dk1"/>
                </a:solidFill>
              </a:rPr>
              <a:t>estudar </a:t>
            </a:r>
            <a:r>
              <a:rPr lang="pt-BR" sz="2800" dirty="0">
                <a:solidFill>
                  <a:schemeClr val="dk1"/>
                </a:solidFill>
              </a:rPr>
              <a:t>para o </a:t>
            </a:r>
            <a:r>
              <a:rPr lang="pt-BR" sz="2800" dirty="0" smtClean="0">
                <a:solidFill>
                  <a:schemeClr val="dk1"/>
                </a:solidFill>
              </a:rPr>
              <a:t>ENEM. Ficou mais fácil e entender as partes da física que vemos na escola.</a:t>
            </a:r>
            <a:endParaRPr lang="pt-BR" sz="2800" dirty="0">
              <a:solidFill>
                <a:schemeClr val="dk1"/>
              </a:solidFill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792934" y="253545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Ana Cecilia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Valongo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Débora Santos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Orietador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Lucas </a:t>
            </a:r>
            <a:r>
              <a:rPr lang="pt-BR" sz="4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8">
            <a:alphaModFix/>
          </a:blip>
          <a:srcRect l="47566" t="30425" r="46550" b="60655"/>
          <a:stretch/>
        </p:blipFill>
        <p:spPr>
          <a:xfrm>
            <a:off x="14826866" y="15642783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dirty="0">
                <a:solidFill>
                  <a:srgbClr val="202020"/>
                </a:solidFill>
                <a:sym typeface="Arial"/>
              </a:rPr>
              <a:t>Questão: </a:t>
            </a:r>
            <a:r>
              <a:rPr lang="pt-BR" sz="3200" dirty="0">
                <a:solidFill>
                  <a:srgbClr val="202020"/>
                </a:solidFill>
              </a:rPr>
              <a:t>2016-54</a:t>
            </a: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3093660"/>
              </p:ext>
            </p:extLst>
          </p:nvPr>
        </p:nvGraphicFramePr>
        <p:xfrm>
          <a:off x="587830" y="24280888"/>
          <a:ext cx="13702845" cy="3829994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217970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lang="pt-BR" sz="2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612024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lang="pt-BR" sz="2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82032" y="14968438"/>
            <a:ext cx="1195635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accent1"/>
                </a:solidFill>
                <a:sym typeface="Wingdings" panose="05000000000000000000" pitchFamily="2" charset="2"/>
              </a:rPr>
              <a:t>Movimento uniforme: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É aquele em que a velocidade escalar do móvel permanece constante e diferente de zero, independentemente da trajetória ser retilínea ou curvilínea.</a:t>
            </a:r>
          </a:p>
          <a:p>
            <a:r>
              <a:rPr lang="pt-BR" sz="2800" dirty="0">
                <a:solidFill>
                  <a:schemeClr val="accent1"/>
                </a:solidFill>
                <a:sym typeface="Wingdings" panose="05000000000000000000" pitchFamily="2" charset="2"/>
              </a:rPr>
              <a:t>Movimento Retilíneo Uniforme(MRU):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Movimento de um móvel em relação a um referencial, movimento este ao longo de uma reta de forma uniforme, ou seja, com velocidade constante.</a:t>
            </a:r>
          </a:p>
          <a:p>
            <a:r>
              <a:rPr lang="pt-BR" sz="2800" dirty="0">
                <a:solidFill>
                  <a:schemeClr val="accent1"/>
                </a:solidFill>
                <a:sym typeface="Wingdings" panose="05000000000000000000" pitchFamily="2" charset="2"/>
              </a:rPr>
              <a:t>Movimento Retilíneo Uniformemente Variado(MRUV):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velocidade varia uniformemente em razão ao tempo.</a:t>
            </a:r>
            <a:r>
              <a:rPr lang="pt-BR" sz="2800" dirty="0"/>
              <a:t>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Movimento de um móvel em relação a um referencial ao longo de uma reta, na qual sua aceleração é sempre constante. A velocidade do móvel sofre variações iguais em intervalos de tempo iguais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Movimento acelerado (pé no acelerador): é quando a velocidade escalar cresce em valor absoluto. </a:t>
            </a:r>
          </a:p>
          <a:p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Movimento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retardado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(pé no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freio):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é quando a velocidade escalar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decresce </a:t>
            </a:r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em valor absoluto. </a:t>
            </a:r>
          </a:p>
          <a:p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00694" y="25954518"/>
            <a:ext cx="11212426" cy="747994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80682" y="24139863"/>
            <a:ext cx="13808644" cy="393984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40731" y="24430112"/>
            <a:ext cx="130760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4"/>
                </a:solidFill>
              </a:rPr>
              <a:t>III - Selecionar, organizar, relacionar, interpretar dados e informações representados de diferentes formas, para tomar decisões e enfrentar situações problema</a:t>
            </a:r>
            <a:r>
              <a:rPr lang="pt-BR" sz="2800" b="1" dirty="0">
                <a:solidFill>
                  <a:srgbClr val="F8F8F8"/>
                </a:solidFill>
              </a:rPr>
              <a:t>. </a:t>
            </a:r>
          </a:p>
          <a:p>
            <a:endParaRPr lang="pt-BR" sz="2800" dirty="0" smtClean="0">
              <a:solidFill>
                <a:srgbClr val="F2F2F2"/>
              </a:solidFill>
            </a:endParaRPr>
          </a:p>
          <a:p>
            <a:r>
              <a:rPr lang="pt-BR" sz="2800" b="1" dirty="0"/>
              <a:t>H8 – Analisar a atuação dos movimentos sociais que contribuíram para mudanças ou rupturas em processos de disputa pelo poder</a:t>
            </a:r>
          </a:p>
          <a:p>
            <a:endParaRPr lang="pt-BR" sz="2800" dirty="0">
              <a:solidFill>
                <a:srgbClr val="F2F2F2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45486" y="29721326"/>
            <a:ext cx="13589737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54- Dois veículos que trafegam com velocidade constante em uma estrada, na mesma direção e sentido, devem manter entre si uma distância mínima. Isso porque o movimento de um veículo, até que ele pare totalmente, ocorre em duas etapas, a partir do momento em que o motorista detecta um problema que exige uma freada brusca. A primeira etapa é associada à distância que o veículo percorre entre o intervalo de tempo da detecção do problema e o acionamento dos freios. Já a segunda se relaciona com a distância que o automóvel percorre enquanto os freios agem com desaceleração constante. Considerando a situação descrita, qual esboço gráfico representa a velocidade do automóvel em relação à distância percorrida até parar totalmente</a:t>
            </a:r>
            <a:r>
              <a:rPr lang="pt-BR" sz="2800" dirty="0" smtClean="0"/>
              <a:t>?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  <a:p>
            <a:endParaRPr lang="pt-BR" sz="2800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34" y="34397129"/>
            <a:ext cx="7479860" cy="3468296"/>
          </a:xfrm>
          <a:prstGeom prst="rect">
            <a:avLst/>
          </a:prstGeom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995650" y="19169743"/>
            <a:ext cx="2632982" cy="2632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6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656</Words>
  <Application>Microsoft Office PowerPoint</Application>
  <PresentationFormat>Personalizar</PresentationFormat>
  <Paragraphs>62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Tahoma</vt:lpstr>
      <vt:lpstr>Calibri</vt:lpstr>
      <vt:lpstr>Times New Roman</vt:lpstr>
      <vt:lpstr>Cambria</vt:lpstr>
      <vt:lpstr>Wingdings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lucas xavier</cp:lastModifiedBy>
  <cp:revision>23</cp:revision>
  <dcterms:modified xsi:type="dcterms:W3CDTF">2018-09-25T11:33:36Z</dcterms:modified>
</cp:coreProperties>
</file>