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Em que intervalo de tempo a velocidade do corredor e aproximadamente constante? 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027547" y="27284689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sym typeface="Arial"/>
              </a:rPr>
              <a:t>livro, wikifisica, internet</a:t>
            </a:r>
            <a:endParaRPr lang="pt-BR" sz="54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4800" dirty="0" smtClean="0">
                <a:solidFill>
                  <a:schemeClr val="dk1"/>
                </a:solidFill>
                <a:sym typeface="Arial"/>
              </a:rPr>
              <a:t>.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simples leitura do gráfico, observamos que a velocidade escalar é constante entre os instantes t1= 5s e t2= 8s.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761014" y="38937971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1998|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59|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Cinemática: </a:t>
            </a:r>
            <a:r>
              <a:rPr lang="pt-BR" sz="3200" dirty="0">
                <a:solidFill>
                  <a:schemeClr val="dk1"/>
                </a:solidFill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</a:t>
            </a:r>
          </a:p>
          <a:p>
            <a:pPr algn="ctr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 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Aluna: Kemilly Pereira Real vaque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Profª Filomena Quitiba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45" name="Imagem 4">
            <a:extLst>
              <a:ext uri="{FF2B5EF4-FFF2-40B4-BE49-F238E27FC236}">
                <a16:creationId xmlns:a16="http://schemas.microsoft.com/office/drawing/2014/main" xmlns="" id="{7AAA063C-E7A2-5C4F-AE0B-7BF7823C9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985062"/>
            <a:ext cx="10054855" cy="4178300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1599" y="4073978"/>
            <a:ext cx="3183845" cy="3183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41"/>
    </mc:Choice>
    <mc:Fallback xmlns="">
      <p:transition spd="slow" advTm="207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387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423</Words>
  <Application>Microsoft Office PowerPoint</Application>
  <PresentationFormat>Personalizar</PresentationFormat>
  <Paragraphs>48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Cambria</vt:lpstr>
      <vt:lpstr>Wingdings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39</cp:revision>
  <dcterms:modified xsi:type="dcterms:W3CDTF">2018-09-26T16:04:36Z</dcterms:modified>
</cp:coreProperties>
</file>