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9" autoAdjust="0"/>
  </p:normalViewPr>
  <p:slideViewPr>
    <p:cSldViewPr snapToGrid="0">
      <p:cViewPr>
        <p:scale>
          <a:sx n="20" d="100"/>
          <a:sy n="20" d="100"/>
        </p:scale>
        <p:origin x="36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hyperlink" Target="http://www.janelanaweb.com/dinheiro/imagens_main/dinheiro.gif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9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86008" y="6571743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Qual </a:t>
            </a:r>
            <a:r>
              <a:rPr lang="pt-BR" sz="3200" dirty="0">
                <a:solidFill>
                  <a:schemeClr val="dk1"/>
                </a:solidFill>
              </a:rPr>
              <a:t>esboço gráfico representa a velocidade do automóvel em relação à distância percorrida até parar </a:t>
            </a:r>
            <a:r>
              <a:rPr lang="pt-BR" sz="3200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90882" y="12143212"/>
            <a:ext cx="11866434" cy="97847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Velocidade Media: </a:t>
            </a:r>
            <a:r>
              <a:rPr lang="pt-BR" sz="3200" dirty="0"/>
              <a:t>A </a:t>
            </a:r>
            <a:r>
              <a:rPr lang="pt-BR" sz="3200" b="1" dirty="0"/>
              <a:t>velocidade média</a:t>
            </a:r>
            <a:r>
              <a:rPr lang="pt-BR" sz="3200" dirty="0"/>
              <a:t> de um móvel é dada pela divisão entre o espaço total percorrido (</a:t>
            </a:r>
            <a:r>
              <a:rPr lang="pt-BR" sz="3200" dirty="0" err="1"/>
              <a:t>Δs</a:t>
            </a:r>
            <a:r>
              <a:rPr lang="pt-BR" sz="3200" dirty="0"/>
              <a:t>) e o tempo gasto no percurso (</a:t>
            </a:r>
            <a:r>
              <a:rPr lang="pt-BR" sz="3200" dirty="0" err="1"/>
              <a:t>Δt</a:t>
            </a:r>
            <a:r>
              <a:rPr lang="pt-BR" sz="3200" dirty="0"/>
              <a:t>), de modo que:</a:t>
            </a:r>
            <a:endParaRPr lang="pt-BR" sz="3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</a:t>
            </a:r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(MRU): Movimento de um móvel em relação a um referencial, movimento este ao longo de uma reta de forma uniforme, ou seja, com velocidade constante.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Variado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(MRUV): A</a:t>
            </a:r>
            <a:r>
              <a:rPr lang="pt-BR" sz="32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acelerado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acelerador): é quando a velocidade escalar cresce em valor absoluto. 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retardado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freio): é quando a velocidade escalar decresce em valor absoluto.</a:t>
            </a:r>
            <a:r>
              <a:rPr lang="pt-BR" sz="3200" b="1" dirty="0">
                <a:solidFill>
                  <a:schemeClr val="tx1"/>
                </a:solidFill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94553" y="9250326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23554102" y="30328739"/>
            <a:ext cx="5612591" cy="38885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</a:p>
          <a:p>
            <a:r>
              <a:rPr lang="pt-BR" sz="3200" dirty="0"/>
              <a:t>A) Entre 0 e 1 segundo. </a:t>
            </a:r>
          </a:p>
          <a:p>
            <a:r>
              <a:rPr lang="pt-BR" sz="3200" dirty="0"/>
              <a:t>B) Entre 1 e 5 segundos. </a:t>
            </a:r>
          </a:p>
          <a:p>
            <a:r>
              <a:rPr lang="pt-BR" sz="3200" dirty="0"/>
              <a:t>C) Entre 5 e 8 segundos. </a:t>
            </a:r>
          </a:p>
          <a:p>
            <a:r>
              <a:rPr lang="pt-BR" sz="3200" dirty="0"/>
              <a:t>D) Entre 8 e 11 segundos. </a:t>
            </a:r>
          </a:p>
          <a:p>
            <a:r>
              <a:rPr lang="pt-BR" sz="3200" dirty="0"/>
              <a:t>E) Entre 12 e 15 segundos.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928434" y="22316401"/>
            <a:ext cx="11887200" cy="45733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Analisando os gráficos verificamos que o gráfico abaixo atende  perfeitamente o que se pede.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0622760" y="20260444"/>
            <a:ext cx="11486338" cy="18215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As  barreiras para se conseguir tirar uma nota </a:t>
            </a:r>
            <a:r>
              <a:rPr lang="pt-BR" sz="32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razoalmente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boas são incrivelmente difíceis, mas  com esforços e dedicação iremos con</a:t>
            </a:r>
            <a:r>
              <a:rPr lang="pt-BR" sz="3200" b="1" dirty="0" smtClean="0">
                <a:solidFill>
                  <a:schemeClr val="dk1"/>
                </a:solidFill>
              </a:rPr>
              <a:t>seguir.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658764" y="13000751"/>
            <a:ext cx="10229476" cy="68148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err="1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dirty="0" err="1"/>
              <a:t>Esta</a:t>
            </a:r>
            <a:r>
              <a:rPr lang="pt-BR" sz="3200" dirty="0"/>
              <a:t> questão de </a:t>
            </a:r>
            <a:r>
              <a:rPr lang="pt-BR" sz="3200" dirty="0" err="1"/>
              <a:t>física,que</a:t>
            </a:r>
            <a:r>
              <a:rPr lang="pt-BR" sz="3200" dirty="0"/>
              <a:t> foi da prova de 1998 é bastante fácil de ser </a:t>
            </a:r>
            <a:r>
              <a:rPr lang="pt-BR" sz="3200" dirty="0" err="1"/>
              <a:t>resolvida,pois</a:t>
            </a:r>
            <a:r>
              <a:rPr lang="pt-BR" sz="3200" dirty="0"/>
              <a:t> é só uma questão de análise do gráfico e as opções também não faziam nem com que o estudante confundisse na hora de resolvê-la. Para resolver esta questão é necessário que você analise bastante o gráfico. Logo </a:t>
            </a:r>
            <a:r>
              <a:rPr lang="pt-BR" sz="3200" dirty="0" err="1"/>
              <a:t>depois,para</a:t>
            </a:r>
            <a:r>
              <a:rPr lang="pt-BR" sz="3200" dirty="0"/>
              <a:t> ficar melhor de </a:t>
            </a:r>
            <a:r>
              <a:rPr lang="pt-BR" sz="3200" dirty="0" err="1"/>
              <a:t>entender,complete</a:t>
            </a:r>
            <a:r>
              <a:rPr lang="pt-BR" sz="3200" dirty="0"/>
              <a:t> no gráfico os números que faltam no tempo ( 0,1,2,3,4,5,6,7,8,9,10,11,12,14 e 15). Com isto </a:t>
            </a:r>
            <a:r>
              <a:rPr lang="pt-BR" sz="3200" dirty="0" err="1"/>
              <a:t>feito,você</a:t>
            </a:r>
            <a:r>
              <a:rPr lang="pt-BR" sz="3200" dirty="0"/>
              <a:t> pode observar que entre 0 e 4 segundos a velocidade </a:t>
            </a:r>
            <a:r>
              <a:rPr lang="pt-BR" sz="3200" dirty="0" err="1"/>
              <a:t>aumenta,que</a:t>
            </a:r>
            <a:r>
              <a:rPr lang="pt-BR" sz="3200" dirty="0"/>
              <a:t> entre 5 e 8 segundos ela é praticamente constante e que entre 9 e 15 a velocidade passa à diminuir. Com isso podemos concluir que a resposta da questão será entre 5 e 8 segundos.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>
                <a:solidFill>
                  <a:schemeClr val="dk1"/>
                </a:solidFill>
              </a:rPr>
              <a:t>2016 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54</a:t>
            </a:r>
            <a:r>
              <a:rPr lang="pt-BR" sz="3200" dirty="0" smtClean="0">
                <a:solidFill>
                  <a:schemeClr val="dk1"/>
                </a:solidFill>
              </a:rPr>
              <a:t>|</a:t>
            </a:r>
            <a:r>
              <a:rPr lang="pt-BR" sz="3200" b="1" dirty="0">
                <a:solidFill>
                  <a:schemeClr val="dk1"/>
                </a:solidFill>
              </a:rPr>
              <a:t> Cinemática: </a:t>
            </a:r>
            <a:r>
              <a:rPr lang="pt-BR" sz="3200" dirty="0">
                <a:solidFill>
                  <a:schemeClr val="dk1"/>
                </a:solidFill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</a:t>
            </a:r>
          </a:p>
          <a:p>
            <a:r>
              <a:rPr lang="pt-BR" sz="3200" dirty="0" smtClean="0"/>
              <a:t>                                             Em </a:t>
            </a:r>
            <a:r>
              <a:rPr lang="pt-BR" sz="3200" dirty="0"/>
              <a:t>uma prova de 100 m </a:t>
            </a:r>
            <a:r>
              <a:rPr lang="pt-BR" sz="3200" dirty="0" err="1"/>
              <a:t>rasos,o</a:t>
            </a:r>
            <a:r>
              <a:rPr lang="pt-BR" sz="3200" dirty="0"/>
              <a:t> desempenho típico de um corredor padrão é representado pelo gráfico a seguir </a:t>
            </a:r>
            <a:endParaRPr lang="pt-BR" sz="3200" dirty="0" smtClean="0"/>
          </a:p>
          <a:p>
            <a:r>
              <a:rPr lang="pt-BR" sz="3200" dirty="0" smtClean="0"/>
              <a:t>:</a:t>
            </a:r>
          </a:p>
          <a:p>
            <a:endParaRPr lang="pt-BR" sz="3200" dirty="0"/>
          </a:p>
          <a:p>
            <a:r>
              <a:rPr lang="pt-BR" sz="3200" dirty="0" smtClean="0"/>
              <a:t>                                                   Baseado </a:t>
            </a:r>
            <a:r>
              <a:rPr lang="pt-BR" sz="3200" dirty="0"/>
              <a:t>no </a:t>
            </a:r>
            <a:r>
              <a:rPr lang="pt-BR" sz="3200" dirty="0" err="1"/>
              <a:t>gráfico,em</a:t>
            </a:r>
            <a:r>
              <a:rPr lang="pt-BR" sz="3200" dirty="0"/>
              <a:t> que intervalo de tempo a velocidade do corredor é aproximadamente constante: </a:t>
            </a:r>
          </a:p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>
                <a:solidFill>
                  <a:schemeClr val="dk1"/>
                </a:solidFill>
              </a:rPr>
              <a:t> 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(Conclusão):O estudo nos ajudou a compreendermos a matéria da velocidade media, </a:t>
            </a:r>
            <a:r>
              <a:rPr lang="pt-BR" sz="32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 fez com que dominássemos a matéria para o </a:t>
            </a:r>
            <a:r>
              <a:rPr lang="pt-BR" sz="32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3200" dirty="0" smtClean="0">
                <a:solidFill>
                  <a:schemeClr val="dk1"/>
                </a:solidFill>
              </a:rPr>
              <a:t>.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</a:t>
            </a:r>
            <a:r>
              <a:rPr lang="pt-BR" sz="4000" dirty="0" smtClean="0">
                <a:solidFill>
                  <a:schemeClr val="dk1"/>
                </a:solidFill>
              </a:rPr>
              <a:t>: </a:t>
            </a:r>
            <a:r>
              <a:rPr lang="pt-BR" sz="4000" dirty="0" err="1" smtClean="0">
                <a:solidFill>
                  <a:schemeClr val="dk1"/>
                </a:solidFill>
              </a:rPr>
              <a:t>Alber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France Martins Neri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ano 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M03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1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88625" y="28742254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1208629852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3200" dirty="0" smtClean="0"/>
                        <a:t>III - Selecionar, organizar, relacionar, interpretar dados e informações representados de diferentes formas, para tomar decisões e enfrentar situações problema. 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3200" dirty="0" smtClean="0"/>
                        <a:t>H8 - Resolver situação- problema que envolva noções geométricas (ângulo, paralelismo, </a:t>
                      </a:r>
                      <a:r>
                        <a:rPr lang="pt-BR" sz="3200" dirty="0" err="1" smtClean="0"/>
                        <a:t>perpendicularismo</a:t>
                      </a:r>
                      <a:r>
                        <a:rPr lang="pt-BR" sz="3200" dirty="0" smtClean="0"/>
                        <a:t>). 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70" name="Shape 71" descr="C:\Users\meu\AppData\Local\Temp\Screenshot_2017-07-24-15-58-40_3.jpg"/>
          <p:cNvPicPr preferRelativeResize="0"/>
          <p:nvPr/>
        </p:nvPicPr>
        <p:blipFill rotWithShape="1">
          <a:blip r:embed="rId12">
            <a:alphaModFix/>
          </a:blip>
          <a:srcRect l="26560" t="54821" r="26526"/>
          <a:stretch/>
        </p:blipFill>
        <p:spPr>
          <a:xfrm flipH="1" flipV="1">
            <a:off x="35321357" y="26316226"/>
            <a:ext cx="1423975" cy="30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~PP336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0527" y="5741729"/>
            <a:ext cx="2870555" cy="287055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9" y="29896300"/>
            <a:ext cx="12041150" cy="8104461"/>
          </a:xfrm>
          <a:prstGeom prst="rect">
            <a:avLst/>
          </a:prstGeom>
        </p:spPr>
      </p:pic>
      <p:pic>
        <p:nvPicPr>
          <p:cNvPr id="1026" name="Picture 2" descr="http://www.fisicaevestibular.com.br/images/cinematica4/image01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839" y="23415864"/>
            <a:ext cx="6104193" cy="328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~PP293.WAV">
            <a:hlinkClick r:id="" action="ppaction://media"/>
          </p:cNvPr>
          <p:cNvPicPr>
            <a:picLocks noRot="1" noChangeAspect="1"/>
          </p:cNvPicPr>
          <p:nvPr>
            <a:wavAudioFile r:embed="rId3" name="~PP293.WAV"/>
          </p:nvPr>
        </p:nvPicPr>
        <p:blipFill>
          <a:blip r:embed="rId13"/>
          <a:stretch>
            <a:fillRect/>
          </a:stretch>
        </p:blipFill>
        <p:spPr>
          <a:xfrm>
            <a:off x="5449156" y="23397883"/>
            <a:ext cx="2950160" cy="2950160"/>
          </a:xfrm>
          <a:prstGeom prst="rect">
            <a:avLst/>
          </a:prstGeom>
        </p:spPr>
      </p:pic>
      <p:pic>
        <p:nvPicPr>
          <p:cNvPr id="60" name="~PP2338.WAV">
            <a:hlinkClick r:id="" action="ppaction://media"/>
          </p:cNvPr>
          <p:cNvPicPr>
            <a:picLocks noRot="1" noChangeAspect="1"/>
          </p:cNvPicPr>
          <p:nvPr>
            <a:wavAudioFile r:embed="rId4" name="~PP2338.WAV"/>
          </p:nvPr>
        </p:nvPicPr>
        <p:blipFill>
          <a:blip r:embed="rId13"/>
          <a:stretch>
            <a:fillRect/>
          </a:stretch>
        </p:blipFill>
        <p:spPr>
          <a:xfrm>
            <a:off x="-323316" y="31358541"/>
            <a:ext cx="3258602" cy="3258602"/>
          </a:xfrm>
          <a:prstGeom prst="rect">
            <a:avLst/>
          </a:prstGeom>
        </p:spPr>
      </p:pic>
      <p:pic>
        <p:nvPicPr>
          <p:cNvPr id="61" name="~PP3359.WAV">
            <a:hlinkClick r:id="" action="ppaction://media"/>
          </p:cNvPr>
          <p:cNvPicPr>
            <a:picLocks noRot="1" noChangeAspect="1"/>
          </p:cNvPicPr>
          <p:nvPr>
            <a:wavAudioFile r:embed="rId5" name="~PP3359.WAV"/>
          </p:nvPr>
        </p:nvPicPr>
        <p:blipFill>
          <a:blip r:embed="rId13"/>
          <a:stretch>
            <a:fillRect/>
          </a:stretch>
        </p:blipFill>
        <p:spPr>
          <a:xfrm>
            <a:off x="12357318" y="18939186"/>
            <a:ext cx="3241270" cy="3241270"/>
          </a:xfrm>
          <a:prstGeom prst="rect">
            <a:avLst/>
          </a:prstGeom>
        </p:spPr>
      </p:pic>
      <p:pic>
        <p:nvPicPr>
          <p:cNvPr id="62" name="~PP2303.WAV">
            <a:hlinkClick r:id="" action="ppaction://media"/>
          </p:cNvPr>
          <p:cNvPicPr>
            <a:picLocks noRot="1" noChangeAspect="1"/>
          </p:cNvPicPr>
          <p:nvPr>
            <a:wavAudioFile r:embed="rId6" name="~PP2303.WAV"/>
          </p:nvPr>
        </p:nvPicPr>
        <p:blipFill>
          <a:blip r:embed="rId13"/>
          <a:stretch>
            <a:fillRect/>
          </a:stretch>
        </p:blipFill>
        <p:spPr>
          <a:xfrm>
            <a:off x="1237458" y="39924374"/>
            <a:ext cx="2531024" cy="253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2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3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424</Words>
  <Application>Microsoft Office PowerPoint</Application>
  <PresentationFormat>Personalizar</PresentationFormat>
  <Paragraphs>58</Paragraphs>
  <Slides>1</Slides>
  <Notes>1</Notes>
  <HiddenSlides>0</HiddenSlides>
  <MMClips>5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Cambria</vt:lpstr>
      <vt:lpstr>Wingdings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40</cp:revision>
  <dcterms:modified xsi:type="dcterms:W3CDTF">2018-09-24T03:11:45Z</dcterms:modified>
</cp:coreProperties>
</file>