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rial Unicode MS" panose="020B0604020202020204" pitchFamily="34" charset="-128"/>
      <p:regular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34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</a:p>
          <a:p>
            <a:pPr lvl="0" algn="ctr">
              <a:buSzPct val="25000"/>
            </a:pP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Março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2755011" y="2502700"/>
            <a:ext cx="24280708" cy="30490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6000" b="1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6000" b="1" i="0" u="none" strike="noStrike" cap="none" dirty="0" smtClean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buSzPct val="25000"/>
            </a:pPr>
            <a:r>
              <a:rPr lang="pt-BR" sz="6000" b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EQUILIBRIO DE CORPOS RÍGIDOS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2466" y="7582948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219081" y="10345540"/>
            <a:ext cx="7920900" cy="12532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Qual foi a massa da barra obtida pelos alunos?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3058017" y="868432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840657" y="8507531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3"/>
            <a:ext cx="13030391" cy="8928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  <a:r>
              <a:rPr lang="pt-BR" sz="2800" dirty="0" smtClean="0"/>
              <a:t>Estática, equilíbrio, massa, distancia, competência e habilidade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1873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</a:p>
          <a:p>
            <a:pPr marL="514350" lvl="0" indent="-51435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/>
              <a:t>Quando a força resultante que atua sobre o corpo for nula</a:t>
            </a:r>
            <a:r>
              <a:rPr lang="pt-BR" sz="2800" dirty="0" smtClean="0"/>
              <a:t>;</a:t>
            </a:r>
          </a:p>
          <a:p>
            <a:pPr marL="514350" lvl="0" indent="-51435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/>
              <a:t>Quando a soma dos momentos das forças que atuam sobre o corpo em relação a qualquer ponto for nula.</a:t>
            </a:r>
          </a:p>
          <a:p>
            <a:pPr marL="514350" lvl="0" indent="-514350">
              <a:buClr>
                <a:srgbClr val="000000"/>
              </a:buClr>
              <a:buSzPct val="100000"/>
              <a:buFont typeface="Arial"/>
              <a:buAutoNum type="arabicPeriod"/>
            </a:pPr>
            <a:endParaRPr lang="pt-BR" sz="2800" dirty="0" smtClean="0"/>
          </a:p>
          <a:p>
            <a:pPr marL="514350" lvl="0" indent="-514350">
              <a:buClr>
                <a:srgbClr val="000000"/>
              </a:buClr>
              <a:buSzPct val="100000"/>
              <a:buFont typeface="Arial"/>
              <a:buAutoNum type="arabicPeriod"/>
            </a:pPr>
            <a:endParaRPr lang="pt-BR" sz="28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endParaRPr lang="pt-BR" sz="2800" dirty="0" smtClean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23829" y="11613025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Estática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482032" y="10262144"/>
            <a:ext cx="10645550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8034298" y="37657393"/>
            <a:ext cx="13727319" cy="142734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construção do Podcast foram utilizados computador, papel A4t, microfone, sites, programa PowerPoint, livros de física, entre outros materiais e ferramentas.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8585899" y="36285566"/>
            <a:ext cx="13175718" cy="10615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esses materiais e ferramentas foi possível elaborar o esquema da atividade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585899" y="34238580"/>
            <a:ext cx="13242520" cy="17518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trabalho aborda o uso do podcast na matéria de física, os desafios são grandiosos</a:t>
            </a:r>
            <a:r>
              <a:rPr lang="pt-B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ainda não atingimos o esperado, que é a boa preparação para o Enem. A lista de materiais foi suficiente para construirmos o podcast.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088274" y="24979753"/>
            <a:ext cx="11673343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Resultados: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Espera com este trabalho a sensibilização de todos em obter conhecimento ou mesmo rever a física para o vestibular.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1310117" y="16313240"/>
            <a:ext cx="10612483" cy="135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no nosso grupo que os desafios foram grandes para a preparação para o Enem, pois requer dedicação para o desenvolvimento do podcast..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855878" y="13883646"/>
            <a:ext cx="10066722" cy="22270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da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 e do raciocínio lógico,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envolvidos na questão do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Importância da revisão para </a:t>
            </a:r>
            <a:r>
              <a:rPr lang="pt-BR" sz="2800" dirty="0">
                <a:solidFill>
                  <a:schemeClr val="dk1"/>
                </a:solidFill>
              </a:rPr>
              <a:t>treinar nossos conhecimentos.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 diagrama V ajuda </a:t>
            </a:r>
            <a:r>
              <a:rPr lang="pt-BR" sz="2800" dirty="0">
                <a:solidFill>
                  <a:schemeClr val="dk1"/>
                </a:solidFill>
              </a:rPr>
              <a:t>e auxilia no estudo para o ENEM.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118376" y="39454828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Podcast: Estudando para o Enem de forma Invertida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>
                <a:solidFill>
                  <a:schemeClr val="dk1"/>
                </a:solidFill>
              </a:rPr>
              <a:t>3</a:t>
            </a:r>
            <a:r>
              <a:rPr lang="pt-BR" sz="3200" dirty="0" smtClean="0">
                <a:solidFill>
                  <a:schemeClr val="dk1"/>
                </a:solidFill>
              </a:rPr>
              <a:t>°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M03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Matutino</a:t>
            </a:r>
            <a:r>
              <a:rPr lang="pt-BR" sz="3200" dirty="0" smtClean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</a:rPr>
              <a:t>Estática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Corpos rígidos 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ENEM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pt-BR" sz="3200" dirty="0">
                <a:solidFill>
                  <a:schemeClr val="dk1"/>
                </a:solidFill>
              </a:rPr>
              <a:t>5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63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404191" y="10431756"/>
            <a:ext cx="9522966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atividade que realizamos trouxe 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benefícios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nossa turma,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ajuda na  aprendizagem da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É fundamental que nosso trabalho seja divulgado para a comunidade e para as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escolas. </a:t>
            </a:r>
            <a:r>
              <a:rPr lang="pt-BR" sz="2800" dirty="0">
                <a:solidFill>
                  <a:schemeClr val="dk1"/>
                </a:solidFill>
              </a:rPr>
              <a:t> </a:t>
            </a:r>
            <a:r>
              <a:rPr lang="pt-BR" sz="2800" dirty="0" smtClean="0">
                <a:solidFill>
                  <a:schemeClr val="dk1"/>
                </a:solidFill>
              </a:rPr>
              <a:t>Essencial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também continuar o trabalho com o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diagrama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como método de estudo</a:t>
            </a:r>
            <a:r>
              <a:rPr lang="pt-BR" sz="2800" dirty="0" smtClean="0">
                <a:solidFill>
                  <a:schemeClr val="dk1"/>
                </a:solidFill>
              </a:rPr>
              <a:t> </a:t>
            </a:r>
            <a:r>
              <a:rPr lang="pt-BR" sz="2800" dirty="0">
                <a:solidFill>
                  <a:schemeClr val="dk1"/>
                </a:solidFill>
              </a:rPr>
              <a:t>para o </a:t>
            </a:r>
            <a:r>
              <a:rPr lang="pt-BR" sz="2800" dirty="0" smtClean="0">
                <a:solidFill>
                  <a:schemeClr val="dk1"/>
                </a:solidFill>
              </a:rPr>
              <a:t>ENEM. Ficou mais fácil entender </a:t>
            </a:r>
            <a:r>
              <a:rPr lang="pt-BR" sz="2800" dirty="0">
                <a:solidFill>
                  <a:schemeClr val="dk1"/>
                </a:solidFill>
              </a:rPr>
              <a:t>a</a:t>
            </a:r>
            <a:r>
              <a:rPr lang="pt-BR" sz="2800" dirty="0" smtClean="0">
                <a:solidFill>
                  <a:schemeClr val="dk1"/>
                </a:solidFill>
              </a:rPr>
              <a:t> física que estudamos em sala de aula.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92934" y="253545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7643536" y="3788229"/>
            <a:ext cx="4099208" cy="11103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EEEFM Prof.ª Filomena </a:t>
            </a:r>
            <a:r>
              <a:rPr lang="pt-BR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Quitiba</a:t>
            </a:r>
          </a:p>
        </p:txBody>
      </p:sp>
      <p:sp>
        <p:nvSpPr>
          <p:cNvPr id="58" name="Shape 58"/>
          <p:cNvSpPr/>
          <p:nvPr/>
        </p:nvSpPr>
        <p:spPr>
          <a:xfrm>
            <a:off x="6832576" y="5996770"/>
            <a:ext cx="20170094" cy="2102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</a:rPr>
              <a:t>Miguel, João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Xavier </a:t>
            </a:r>
            <a:endParaRPr lang="pt-BR" sz="4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4330" y="41114297"/>
            <a:ext cx="3284702" cy="1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427331" y="41197115"/>
            <a:ext cx="2663203" cy="150432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rgbClr val="202020"/>
                </a:solidFill>
                <a:sym typeface="Arial"/>
              </a:rPr>
              <a:t>Questão: </a:t>
            </a:r>
            <a:r>
              <a:rPr lang="pt-BR" sz="3200" dirty="0" smtClean="0">
                <a:solidFill>
                  <a:srgbClr val="202020"/>
                </a:solidFill>
              </a:rPr>
              <a:t>2015-63</a:t>
            </a: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1475655877"/>
              </p:ext>
            </p:extLst>
          </p:nvPr>
        </p:nvGraphicFramePr>
        <p:xfrm>
          <a:off x="557515" y="24558499"/>
          <a:ext cx="13702845" cy="3596660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1578100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2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Competências(M7): Apropriar-se de conhecimentos da física para compreender o mundo natural e para interpretar, avaliar e planejar intervenções científico tecnológicas no mundo contemporâneo.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2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Habilidades(H20): Utilizar leis físicas para interpretar processos naturais e tecnológicos que envolvem trocas de calor, mudanças de pressão e densidade ou interações físicas que provoquem movimentos de objetos.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2032" y="14968438"/>
            <a:ext cx="11956359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Estática: </a:t>
            </a:r>
            <a:r>
              <a:rPr lang="pt-BR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A </a:t>
            </a:r>
            <a:r>
              <a:rPr lang="pt-BR" sz="2800" dirty="0">
                <a:solidFill>
                  <a:schemeClr val="tx2"/>
                </a:solidFill>
                <a:sym typeface="Wingdings" panose="05000000000000000000" pitchFamily="2" charset="2"/>
              </a:rPr>
              <a:t>Estática é o capítulo da Mecânica que estuda corpos que não se movem, estáticos</a:t>
            </a:r>
            <a:r>
              <a:rPr lang="pt-BR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pt-BR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pt-BR" sz="2800" dirty="0">
                <a:solidFill>
                  <a:schemeClr val="tx2"/>
                </a:solidFill>
                <a:sym typeface="Wingdings" panose="05000000000000000000" pitchFamily="2" charset="2"/>
              </a:rPr>
              <a:t>A ausência de movimento é um caso especial de aceleração nula, ou seja, pelas Leis de Newton, uma situação em que todas as forças que atuam sobre um corpo se </a:t>
            </a:r>
            <a:r>
              <a:rPr lang="pt-BR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equilibram. </a:t>
            </a:r>
          </a:p>
          <a:p>
            <a:r>
              <a:rPr lang="pt-BR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Ela </a:t>
            </a:r>
            <a:r>
              <a:rPr lang="pt-BR" sz="2800" dirty="0">
                <a:solidFill>
                  <a:schemeClr val="tx2"/>
                </a:solidFill>
                <a:sym typeface="Wingdings" panose="05000000000000000000" pitchFamily="2" charset="2"/>
              </a:rPr>
              <a:t>divide-se em: </a:t>
            </a:r>
          </a:p>
          <a:p>
            <a:r>
              <a:rPr lang="pt-BR" sz="2800" dirty="0">
                <a:solidFill>
                  <a:schemeClr val="tx2"/>
                </a:solidFill>
                <a:sym typeface="Wingdings" panose="05000000000000000000" pitchFamily="2" charset="2"/>
              </a:rPr>
              <a:t> 1. Equilíbrio dos Corpos Rígidos</a:t>
            </a:r>
          </a:p>
          <a:p>
            <a:r>
              <a:rPr lang="pt-BR" sz="2800" dirty="0">
                <a:solidFill>
                  <a:schemeClr val="tx2"/>
                </a:solidFill>
                <a:sym typeface="Wingdings" panose="05000000000000000000" pitchFamily="2" charset="2"/>
              </a:rPr>
              <a:t> 2. Equilíbrio do Ponto Material</a:t>
            </a:r>
          </a:p>
          <a:p>
            <a:r>
              <a:rPr lang="pt-B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Corpos rígidos: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É o conjunto de partículas agrupadas de forma que a distância entre as partes que constituem o corpo ou o sistema não sofram mudança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Equilíbrio de Corpo Rígidos</a:t>
            </a: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Acontece quando duas situações forem satisfeitas:</a:t>
            </a:r>
          </a:p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1. Quando a força resultante que atua sobre o corpo for nula;</a:t>
            </a:r>
          </a:p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2. Quando a soma dos momentos das forças que atuam sobre o corpo em relação a qualquer ponto for nula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endParaRPr lang="pt-BR" sz="2800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0"/>
          <a:srcRect l="1907" t="2058" r="3323" b="2827"/>
          <a:stretch/>
        </p:blipFill>
        <p:spPr>
          <a:xfrm>
            <a:off x="20415708" y="27127406"/>
            <a:ext cx="11345909" cy="6629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1"/>
          <a:srcRect l="1917" t="1588" r="2905" b="2263"/>
          <a:stretch/>
        </p:blipFill>
        <p:spPr>
          <a:xfrm>
            <a:off x="1545958" y="29460952"/>
            <a:ext cx="12137330" cy="90885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12"/>
          <a:srcRect l="1483" t="14724" r="1483" b="2713"/>
          <a:stretch/>
        </p:blipFill>
        <p:spPr>
          <a:xfrm>
            <a:off x="20949869" y="17974958"/>
            <a:ext cx="10972731" cy="669455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6188973" y="15465203"/>
            <a:ext cx="455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interação</a:t>
            </a:r>
            <a:endParaRPr lang="pt-BR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4" b="35926"/>
          <a:stretch/>
        </p:blipFill>
        <p:spPr bwMode="auto">
          <a:xfrm>
            <a:off x="13267634" y="14821689"/>
            <a:ext cx="8097884" cy="44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WhatsApp Audio 2017-12-05 at 19.34.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03507" y="4195482"/>
            <a:ext cx="4104240" cy="410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616</Words>
  <Application>Microsoft Office PowerPoint</Application>
  <PresentationFormat>Personalizar</PresentationFormat>
  <Paragraphs>61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Arial Unicode MS</vt:lpstr>
      <vt:lpstr>Times New Roman</vt:lpstr>
      <vt:lpstr>Cambria</vt:lpstr>
      <vt:lpstr>Wingdings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xavier</cp:lastModifiedBy>
  <cp:revision>40</cp:revision>
  <dcterms:modified xsi:type="dcterms:W3CDTF">2018-09-12T00:34:37Z</dcterms:modified>
</cp:coreProperties>
</file>