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72" y="-1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nelanaweb.com/dinheiro/imagens_main/dinheiro.gi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511617" y="338330"/>
            <a:ext cx="26873385" cy="1672749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7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" name="Shape 26">
            <a:hlinkClick r:id="rId3"/>
          </p:cNvPr>
          <p:cNvSpPr/>
          <p:nvPr/>
        </p:nvSpPr>
        <p:spPr>
          <a:xfrm>
            <a:off x="35065741" y="22201283"/>
            <a:ext cx="12815266" cy="486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" name="Shape 32"/>
          <p:cNvSpPr/>
          <p:nvPr/>
        </p:nvSpPr>
        <p:spPr>
          <a:xfrm rot="10800000" flipH="1">
            <a:off x="35065741" y="10217772"/>
            <a:ext cx="29004172" cy="2004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1807955" y="2241444"/>
            <a:ext cx="24280708" cy="204333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72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9236" y="4427122"/>
            <a:ext cx="29087629" cy="3203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2806663" y="7555866"/>
            <a:ext cx="7301792" cy="240456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3200" b="1" dirty="0" smtClean="0">
                <a:solidFill>
                  <a:schemeClr val="dk1"/>
                </a:solidFill>
              </a:rPr>
              <a:t>PERGUNTA: COMO POSSO UTILIZAR O TEOREMA </a:t>
            </a:r>
            <a:r>
              <a:rPr lang="pt-BR" sz="3200" b="1" dirty="0" smtClean="0">
                <a:solidFill>
                  <a:schemeClr val="dk1"/>
                </a:solidFill>
              </a:rPr>
              <a:t>DE </a:t>
            </a:r>
            <a:r>
              <a:rPr lang="pt-BR" sz="3200" b="1" dirty="0" smtClean="0">
                <a:solidFill>
                  <a:schemeClr val="dk1"/>
                </a:solidFill>
              </a:rPr>
              <a:t>PITÁGORAS PARA DETERMINAR MEDIDAS DESCONHECIDAS?</a:t>
            </a:r>
            <a:endParaRPr lang="pt-BR" sz="320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2372780" y="5236000"/>
            <a:ext cx="7539343" cy="92626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2279236" y="5138327"/>
            <a:ext cx="8794557" cy="116611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6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1819990" y="30487142"/>
            <a:ext cx="12165733" cy="153095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800" b="1" i="0" u="none" strike="noStrike" cap="none" dirty="0">
                <a:solidFill>
                  <a:schemeClr val="dk1"/>
                </a:solidFill>
                <a:sym typeface="Arial"/>
              </a:rPr>
              <a:t>Conceitos: </a:t>
            </a:r>
            <a:r>
              <a:rPr lang="pt-BR" sz="4800" dirty="0" smtClean="0"/>
              <a:t>Cateto, hipotenusa, triângulo-retângulo</a:t>
            </a:r>
            <a:r>
              <a:rPr lang="pt-BR" sz="2800" dirty="0" smtClean="0"/>
              <a:t>.</a:t>
            </a: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1686460" y="23178117"/>
            <a:ext cx="11664690" cy="311162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800" b="1" dirty="0" smtClean="0">
                <a:solidFill>
                  <a:schemeClr val="dk1"/>
                </a:solidFill>
              </a:rPr>
              <a:t>Leis:</a:t>
            </a:r>
            <a:endParaRPr lang="pt-BR" sz="4800" b="1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pt-BR" sz="4800" dirty="0" smtClean="0"/>
              <a:t>Dos cossenos</a:t>
            </a:r>
            <a:endParaRPr lang="pt-BR" sz="48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pt-BR" sz="4800" dirty="0" smtClean="0"/>
              <a:t>Dos senos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pt-BR" sz="4800" dirty="0" smtClean="0"/>
              <a:t>De tangente</a:t>
            </a:r>
            <a:endParaRPr lang="pt-BR" sz="48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1365000" y="18399061"/>
            <a:ext cx="11099846" cy="92571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4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Teoria: </a:t>
            </a:r>
            <a:r>
              <a:rPr lang="pt-BR" sz="4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Teorema de Pitágoras</a:t>
            </a:r>
            <a:endParaRPr lang="pt-BR" sz="4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1038428" y="10686755"/>
            <a:ext cx="10539751" cy="376405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4800" b="1" i="0" u="none" strike="noStrike" cap="none" dirty="0">
                <a:solidFill>
                  <a:srgbClr val="000000"/>
                </a:solidFill>
                <a:sym typeface="Arial"/>
              </a:rPr>
              <a:t>Filosofia</a:t>
            </a:r>
            <a:r>
              <a:rPr lang="pt-BR" sz="4800" b="1" i="0" u="none" strike="noStrike" cap="none" dirty="0" smtClean="0">
                <a:solidFill>
                  <a:srgbClr val="000000"/>
                </a:solidFill>
                <a:sym typeface="Arial"/>
              </a:rPr>
              <a:t>:</a:t>
            </a:r>
            <a:r>
              <a:rPr lang="pt-BR" sz="4800" dirty="0">
                <a:solidFill>
                  <a:schemeClr val="dk1"/>
                </a:solidFill>
              </a:rPr>
              <a:t> </a:t>
            </a:r>
            <a:r>
              <a:rPr lang="pt-BR" sz="4800" dirty="0" smtClean="0">
                <a:solidFill>
                  <a:schemeClr val="dk1"/>
                </a:solidFill>
              </a:rPr>
              <a:t>Trigonometria é a parte da matemática que estabelece os métodos de resolução dos triângulos e investigam as funções trigonométricas.</a:t>
            </a:r>
            <a:endParaRPr lang="pt-BR" sz="48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x="17710315" y="33122094"/>
            <a:ext cx="14051056" cy="155209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Registros: 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 construção do </a:t>
            </a:r>
            <a:r>
              <a:rPr lang="pt-BR" sz="2800" dirty="0" smtClean="0">
                <a:solidFill>
                  <a:schemeClr val="dk1"/>
                </a:solidFill>
              </a:rPr>
              <a:t>Diagrama V</a:t>
            </a:r>
            <a:r>
              <a:rPr lang="pt-BR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foram </a:t>
            </a:r>
            <a:r>
              <a:rPr lang="pt-BR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utilizados notebook, 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papel A4t</a:t>
            </a:r>
            <a:r>
              <a:rPr lang="pt-BR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programa PowerPoint, </a:t>
            </a:r>
            <a:r>
              <a:rPr lang="pt-BR" sz="2800" dirty="0" smtClean="0">
                <a:solidFill>
                  <a:schemeClr val="dk1"/>
                </a:solidFill>
              </a:rPr>
              <a:t>pesquisa ao grupo que expôs o trabalho no IFES</a:t>
            </a:r>
            <a:r>
              <a:rPr lang="pt-BR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entre outros materiais e ferramentas. </a:t>
            </a:r>
          </a:p>
        </p:txBody>
      </p:sp>
      <p:sp>
        <p:nvSpPr>
          <p:cNvPr id="45" name="Shape 45"/>
          <p:cNvSpPr txBox="1"/>
          <p:nvPr/>
        </p:nvSpPr>
        <p:spPr>
          <a:xfrm>
            <a:off x="18020901" y="31182099"/>
            <a:ext cx="13399752" cy="106159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Fatos: 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 esses materiais e ferramentas foi possível elaborar o esquema da atividade</a:t>
            </a: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pt-BR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18379793" y="28805408"/>
            <a:ext cx="12681967" cy="171665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Transformações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A²= B² + c², </a:t>
            </a:r>
            <a:r>
              <a:rPr lang="pt-BR" sz="28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ressaltando que A= hipotenusa, B= cateto 1 e C= cateto 2.</a:t>
            </a:r>
            <a:endParaRPr sz="32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18899766" y="25087976"/>
            <a:ext cx="11834327" cy="15353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Resultados: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Espera com este trabalho a sensibilização de todos em obter conhecimento ou mesmo rever a </a:t>
            </a:r>
            <a:r>
              <a:rPr lang="pt-BR" sz="32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matemática </a:t>
            </a:r>
            <a:r>
              <a:rPr lang="pt-BR" sz="3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para o vestibular. 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x="19496227" y="21441261"/>
            <a:ext cx="10706717" cy="135413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Interpretações: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Foi consenso no </a:t>
            </a:r>
            <a:r>
              <a:rPr lang="pt-BR" sz="2800" dirty="0" smtClean="0">
                <a:solidFill>
                  <a:schemeClr val="dk1"/>
                </a:solidFill>
              </a:rPr>
              <a:t>grupo 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 desafios foram grandes para a preparação </a:t>
            </a:r>
            <a:r>
              <a:rPr lang="pt-BR" sz="2800" dirty="0" smtClean="0">
                <a:solidFill>
                  <a:schemeClr val="dk1"/>
                </a:solidFill>
              </a:rPr>
              <a:t>do projeto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pois requer dedicação para o desenvolvimento do </a:t>
            </a:r>
            <a:r>
              <a:rPr lang="pt-BR" sz="2800" dirty="0" smtClean="0">
                <a:solidFill>
                  <a:schemeClr val="dk1"/>
                </a:solidFill>
              </a:rPr>
              <a:t>mesmo.</a:t>
            </a:r>
            <a:endParaRPr lang="pt-BR"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 txBox="1"/>
          <p:nvPr/>
        </p:nvSpPr>
        <p:spPr>
          <a:xfrm>
            <a:off x="20466098" y="15659127"/>
            <a:ext cx="10229476" cy="33166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Asserções de conhecimento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Percebemos a importância dos conceitos da </a:t>
            </a:r>
            <a:r>
              <a:rPr lang="pt-BR" sz="2800" dirty="0" smtClean="0">
                <a:solidFill>
                  <a:schemeClr val="dk1"/>
                </a:solidFill>
              </a:rPr>
              <a:t>matemática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envolvidos na </a:t>
            </a:r>
            <a:r>
              <a:rPr lang="pt-BR" sz="2800" dirty="0" smtClean="0">
                <a:solidFill>
                  <a:schemeClr val="dk1"/>
                </a:solidFill>
              </a:rPr>
              <a:t>elaboração do projeto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pt-BR"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t-BR" sz="2800" dirty="0" smtClean="0">
                <a:solidFill>
                  <a:schemeClr val="dk1"/>
                </a:solidFill>
              </a:rPr>
              <a:t>O teorema de Pitágoras diz que o quadrado da hipotenusa é a soma dos quadrados dos catetos.</a:t>
            </a:r>
            <a:endParaRPr lang="pt-BR" sz="28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pt-BR" sz="2800" dirty="0" smtClean="0">
                <a:solidFill>
                  <a:schemeClr val="dk1"/>
                </a:solidFill>
              </a:rPr>
              <a:t>O cálculo diagonal.</a:t>
            </a:r>
            <a:endParaRPr lang="pt-BR" sz="2800" dirty="0">
              <a:solidFill>
                <a:schemeClr val="dk1"/>
              </a:solidFill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4322983" y="36922048"/>
            <a:ext cx="26396400" cy="26269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Evento:</a:t>
            </a:r>
            <a:r>
              <a:rPr lang="pt-BR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dirty="0" smtClean="0"/>
              <a:t>Feira de Ciências</a:t>
            </a:r>
            <a:endParaRPr lang="pt-BR" sz="32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Série: </a:t>
            </a:r>
            <a:r>
              <a:rPr lang="pt-BR" sz="3200" dirty="0" smtClean="0">
                <a:solidFill>
                  <a:schemeClr val="dk1"/>
                </a:solidFill>
              </a:rPr>
              <a:t>2º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ano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Turma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3200" dirty="0" smtClean="0">
                <a:solidFill>
                  <a:schemeClr val="dk1"/>
                </a:solidFill>
              </a:rPr>
              <a:t>M02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Turno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3200" dirty="0">
                <a:solidFill>
                  <a:schemeClr val="dk1"/>
                </a:solidFill>
              </a:rPr>
              <a:t>matutino </a:t>
            </a:r>
            <a:r>
              <a:rPr lang="pt-BR" sz="3200" dirty="0" smtClean="0">
                <a:solidFill>
                  <a:schemeClr val="dk1"/>
                </a:solidFill>
              </a:rPr>
              <a:t>l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b="1" dirty="0" smtClean="0">
                <a:solidFill>
                  <a:schemeClr val="dk1"/>
                </a:solidFill>
              </a:rPr>
              <a:t>Trigonometria: </a:t>
            </a:r>
            <a:r>
              <a:rPr lang="pt-BR" sz="3200" dirty="0" smtClean="0">
                <a:solidFill>
                  <a:schemeClr val="dk1"/>
                </a:solidFill>
              </a:rPr>
              <a:t>teorema de Pitágoras l </a:t>
            </a:r>
            <a:r>
              <a:rPr lang="pt-BR" sz="3200" b="1" dirty="0" smtClean="0">
                <a:solidFill>
                  <a:schemeClr val="dk1"/>
                </a:solidFill>
              </a:rPr>
              <a:t>Alunas desenvolvedoras do Diagrama V: </a:t>
            </a:r>
            <a:r>
              <a:rPr lang="pt-BR" sz="3200" dirty="0" smtClean="0">
                <a:solidFill>
                  <a:schemeClr val="dk1"/>
                </a:solidFill>
              </a:rPr>
              <a:t>Mylena Geanizelli da Silva, </a:t>
            </a:r>
            <a:r>
              <a:rPr lang="pt-BR" sz="3200" dirty="0" err="1" smtClean="0">
                <a:solidFill>
                  <a:schemeClr val="dk1"/>
                </a:solidFill>
              </a:rPr>
              <a:t>Mirele</a:t>
            </a:r>
            <a:r>
              <a:rPr lang="pt-BR" sz="3200" dirty="0" smtClean="0">
                <a:solidFill>
                  <a:schemeClr val="dk1"/>
                </a:solidFill>
              </a:rPr>
              <a:t> Morais Mayrink l </a:t>
            </a:r>
            <a:r>
              <a:rPr lang="pt-BR" sz="3200" b="1" dirty="0" smtClean="0">
                <a:solidFill>
                  <a:schemeClr val="dk1"/>
                </a:solidFill>
              </a:rPr>
              <a:t>Desenvolvedores do projeto: </a:t>
            </a:r>
            <a:r>
              <a:rPr lang="pt-BR" sz="3200" dirty="0" smtClean="0">
                <a:solidFill>
                  <a:schemeClr val="dk1"/>
                </a:solidFill>
              </a:rPr>
              <a:t>Samara, Marcos Paulo, Breno, Lara, Daniele, Marília l </a:t>
            </a:r>
            <a:r>
              <a:rPr lang="pt-BR" sz="3200" b="1" dirty="0" smtClean="0">
                <a:solidFill>
                  <a:schemeClr val="dk1"/>
                </a:solidFill>
              </a:rPr>
              <a:t>Professor: </a:t>
            </a:r>
            <a:r>
              <a:rPr lang="pt-BR" sz="3200" dirty="0" smtClean="0">
                <a:solidFill>
                  <a:schemeClr val="dk1"/>
                </a:solidFill>
              </a:rPr>
              <a:t>Lucas Xavier l </a:t>
            </a:r>
            <a:r>
              <a:rPr lang="pt-BR" sz="3200" b="1" dirty="0" smtClean="0">
                <a:solidFill>
                  <a:schemeClr val="dk1"/>
                </a:solidFill>
              </a:rPr>
              <a:t>E.E.E.F.M “PROFESSORA FILOMENA QUITIBA”</a:t>
            </a:r>
            <a:endParaRPr lang="pt-BR" sz="32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 txBox="1"/>
          <p:nvPr/>
        </p:nvSpPr>
        <p:spPr>
          <a:xfrm>
            <a:off x="21787088" y="9896275"/>
            <a:ext cx="9522966" cy="187478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Asserções 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valor: </a:t>
            </a:r>
            <a:r>
              <a:rPr lang="pt-BR" sz="2800" dirty="0" smtClean="0">
                <a:solidFill>
                  <a:schemeClr val="bg2"/>
                </a:solidFill>
              </a:rPr>
              <a:t>o experimento com base no teorema de Pitágoras ajuda a clarificar valores de medidas desconhecidas. Ele pode ser aplicado em qualquer triângulo retângulo (com ângulo 90º).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8385750" y="11363554"/>
            <a:ext cx="7541417" cy="439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950834" y="4592512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5">
            <a:alphaModFix/>
          </a:blip>
          <a:srcRect l="47566" t="30425" r="46550" b="60655"/>
          <a:stretch/>
        </p:blipFill>
        <p:spPr>
          <a:xfrm>
            <a:off x="14075739" y="15653952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516488" y="28260653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745710" y="28657839"/>
            <a:ext cx="5084700" cy="58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dirty="0">
              <a:solidFill>
                <a:srgbClr val="202020"/>
              </a:solidFill>
            </a:endParaRPr>
          </a:p>
        </p:txBody>
      </p:sp>
      <p:sp>
        <p:nvSpPr>
          <p:cNvPr id="69" name="Shape 69"/>
          <p:cNvSpPr/>
          <p:nvPr/>
        </p:nvSpPr>
        <p:spPr>
          <a:xfrm>
            <a:off x="396963" y="23726908"/>
            <a:ext cx="480612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800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82032" y="14968438"/>
            <a:ext cx="119563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687253" y="894544"/>
            <a:ext cx="16198850" cy="40010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SzPct val="25000"/>
            </a:pPr>
            <a:r>
              <a:rPr lang="pt-BR" sz="6000" b="1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Projeto da XXXV Feira da E.E.E.F.M. “</a:t>
            </a:r>
            <a:r>
              <a:rPr lang="pt-BR" sz="6000" b="1" dirty="0" err="1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Profª</a:t>
            </a:r>
            <a:r>
              <a:rPr lang="pt-BR" sz="6000" b="1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. Filomena Quitiba” </a:t>
            </a:r>
            <a:endParaRPr lang="pt-BR" sz="6000" b="1" dirty="0" smtClean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algn="ctr">
              <a:buSzPct val="25000"/>
            </a:pPr>
            <a:endParaRPr lang="pt-BR" sz="6000" b="1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algn="ctr">
              <a:buSzPct val="25000"/>
            </a:pPr>
            <a:r>
              <a:rPr lang="pt-BR" sz="6000" b="1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TEOREMA DE PITÁGORAS</a:t>
            </a:r>
            <a:endParaRPr lang="pt-BR" sz="6000" b="1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algn="ctr">
              <a:buSzPct val="25000"/>
            </a:pPr>
            <a:endParaRPr lang="pt-BR" b="1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341</Words>
  <Application>Microsoft Office PowerPoint</Application>
  <PresentationFormat>Personalizar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Times New Roman</vt:lpstr>
      <vt:lpstr>Cambria</vt:lpstr>
      <vt:lpstr>Wingdings</vt:lpstr>
      <vt:lpstr>Arial</vt:lpstr>
      <vt:lpstr>Tahoma</vt:lpstr>
      <vt:lpstr>Calibri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lucas xavier</cp:lastModifiedBy>
  <cp:revision>25</cp:revision>
  <dcterms:modified xsi:type="dcterms:W3CDTF">2018-09-11T20:27:59Z</dcterms:modified>
</cp:coreProperties>
</file>