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908" y="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BADC-C809-46AE-AF17-EAF27F603217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9D53-3AB4-459F-A19D-9773949F28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BADC-C809-46AE-AF17-EAF27F603217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9D53-3AB4-459F-A19D-9773949F28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BADC-C809-46AE-AF17-EAF27F603217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9D53-3AB4-459F-A19D-9773949F28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BADC-C809-46AE-AF17-EAF27F603217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9D53-3AB4-459F-A19D-9773949F28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BADC-C809-46AE-AF17-EAF27F603217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9D53-3AB4-459F-A19D-9773949F28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BADC-C809-46AE-AF17-EAF27F603217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9D53-3AB4-459F-A19D-9773949F28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BADC-C809-46AE-AF17-EAF27F603217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9D53-3AB4-459F-A19D-9773949F28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BADC-C809-46AE-AF17-EAF27F603217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9D53-3AB4-459F-A19D-9773949F28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BADC-C809-46AE-AF17-EAF27F603217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9D53-3AB4-459F-A19D-9773949F28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BADC-C809-46AE-AF17-EAF27F603217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9D53-3AB4-459F-A19D-9773949F28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BADC-C809-46AE-AF17-EAF27F603217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9D53-3AB4-459F-A19D-9773949F28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BADC-C809-46AE-AF17-EAF27F603217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99D53-3AB4-459F-A19D-9773949F28A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media3.WAV"/><Relationship Id="rId13" Type="http://schemas.openxmlformats.org/officeDocument/2006/relationships/image" Target="../media/image2.png"/><Relationship Id="rId3" Type="http://schemas.microsoft.com/office/2007/relationships/media" Target="../media/media1.WAV"/><Relationship Id="rId7" Type="http://schemas.microsoft.com/office/2007/relationships/media" Target="../media/media3.WAV"/><Relationship Id="rId12" Type="http://schemas.openxmlformats.org/officeDocument/2006/relationships/image" Target="../media/image1.emf"/><Relationship Id="rId2" Type="http://schemas.openxmlformats.org/officeDocument/2006/relationships/audio" Target="file:///C:\Users\Aldeir\Desktop\a.wma" TargetMode="External"/><Relationship Id="rId16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6" Type="http://schemas.openxmlformats.org/officeDocument/2006/relationships/audio" Target="../media/media2.WAV"/><Relationship Id="rId11" Type="http://schemas.openxmlformats.org/officeDocument/2006/relationships/package" Target="../embeddings/Documento_do_Microsoft_Word1.docx"/><Relationship Id="rId5" Type="http://schemas.microsoft.com/office/2007/relationships/media" Target="../media/media2.WAV"/><Relationship Id="rId15" Type="http://schemas.openxmlformats.org/officeDocument/2006/relationships/image" Target="../media/image4.png"/><Relationship Id="rId10" Type="http://schemas.openxmlformats.org/officeDocument/2006/relationships/oleObject" Target="../embeddings/oleObject1.bin"/><Relationship Id="rId4" Type="http://schemas.openxmlformats.org/officeDocument/2006/relationships/audio" Target="../media/media1.WAV"/><Relationship Id="rId9" Type="http://schemas.openxmlformats.org/officeDocument/2006/relationships/slideLayout" Target="../slideLayouts/slideLayout1.xml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6858000" cy="11106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o" r:id="rId11" imgW="7419045" imgH="11792930" progId="Word.Document.12">
                  <p:embed/>
                </p:oleObj>
              </mc:Choice>
              <mc:Fallback>
                <p:oleObj name="Documento" r:id="rId11" imgW="7419045" imgH="11792930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6858000" cy="111065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a.wma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3"/>
          <a:stretch>
            <a:fillRect/>
          </a:stretch>
        </p:blipFill>
        <p:spPr>
          <a:xfrm>
            <a:off x="1285860" y="357158"/>
            <a:ext cx="304800" cy="304800"/>
          </a:xfrm>
          <a:prstGeom prst="rect">
            <a:avLst/>
          </a:prstGeom>
        </p:spPr>
      </p:pic>
      <p:pic>
        <p:nvPicPr>
          <p:cNvPr id="6" name="Som gravado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2714620" y="6429388"/>
            <a:ext cx="304800" cy="304800"/>
          </a:xfrm>
          <a:prstGeom prst="rect">
            <a:avLst/>
          </a:prstGeom>
        </p:spPr>
      </p:pic>
      <p:pic>
        <p:nvPicPr>
          <p:cNvPr id="7" name="Som gravado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5572140" y="357158"/>
            <a:ext cx="304800" cy="304800"/>
          </a:xfrm>
          <a:prstGeom prst="rect">
            <a:avLst/>
          </a:prstGeom>
        </p:spPr>
      </p:pic>
      <p:pic>
        <p:nvPicPr>
          <p:cNvPr id="9" name="Som gravado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4857760" y="364330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91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58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122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651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94898"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Office PowerPoint</Application>
  <PresentationFormat>Apresentação na tela (4:3)</PresentationFormat>
  <Paragraphs>0</Paragraphs>
  <Slides>1</Slides>
  <Notes>0</Notes>
  <HiddenSlides>0</HiddenSlides>
  <MMClips>4</MMClips>
  <ScaleCrop>false</ScaleCrop>
  <HeadingPairs>
    <vt:vector size="8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Tema do Office</vt:lpstr>
      <vt:lpstr>Documento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Aldeir</dc:creator>
  <cp:lastModifiedBy>lucas xavier</cp:lastModifiedBy>
  <cp:revision>6</cp:revision>
  <dcterms:created xsi:type="dcterms:W3CDTF">2018-08-23T16:49:27Z</dcterms:created>
  <dcterms:modified xsi:type="dcterms:W3CDTF">2018-08-27T22:47:04Z</dcterms:modified>
</cp:coreProperties>
</file>