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9696240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Pressão, pressão atmosférica e densidade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4246" y="5685427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1623675" y="8144153"/>
            <a:ext cx="7983265" cy="3285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3200" b="1" dirty="0">
                <a:solidFill>
                  <a:schemeClr val="dk1"/>
                </a:solidFill>
              </a:rPr>
              <a:t>básica</a:t>
            </a:r>
            <a:r>
              <a:rPr lang="pt-BR" sz="3200" b="1" dirty="0" smtClean="0">
                <a:solidFill>
                  <a:schemeClr val="dk1"/>
                </a:solidFill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Um </a:t>
            </a:r>
            <a:r>
              <a:rPr lang="pt-BR" sz="3200" dirty="0">
                <a:solidFill>
                  <a:schemeClr val="dk1"/>
                </a:solidFill>
              </a:rPr>
              <a:t>ovo de galinha, inteiro e cru, foi colocado num recipiente com água e afundou. Apos dissolver algumas colheradas de sal na água, o ovo </a:t>
            </a:r>
            <a:r>
              <a:rPr lang="pt-BR" sz="3200" dirty="0" smtClean="0">
                <a:solidFill>
                  <a:schemeClr val="dk1"/>
                </a:solidFill>
              </a:rPr>
              <a:t>passou a descer </a:t>
            </a:r>
            <a:r>
              <a:rPr lang="pt-BR" sz="3200" dirty="0">
                <a:solidFill>
                  <a:schemeClr val="dk1"/>
                </a:solidFill>
              </a:rPr>
              <a:t>no líquido.</a:t>
            </a:r>
          </a:p>
          <a:p>
            <a:pPr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Por </a:t>
            </a:r>
            <a:r>
              <a:rPr lang="pt-BR" sz="3200" dirty="0">
                <a:solidFill>
                  <a:schemeClr val="dk1"/>
                </a:solidFill>
              </a:rPr>
              <a:t>que o ovo inicialmente afunda</a:t>
            </a:r>
            <a:r>
              <a:rPr lang="pt-BR" sz="3200" dirty="0" smtClean="0">
                <a:solidFill>
                  <a:schemeClr val="dk1"/>
                </a:solidFill>
              </a:rPr>
              <a:t>?  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1343885" y="6693256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696489" y="6318451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 CONCENTRAÇÃO DE DENSIDADE E PRESSÃO.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75792" y="21902864"/>
            <a:ext cx="11664690" cy="42295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    CONCEITOS : PRESSÃO </a:t>
            </a:r>
            <a:r>
              <a:rPr lang="pt-BR" sz="3200" b="1" dirty="0" smtClean="0">
                <a:solidFill>
                  <a:schemeClr val="dk1"/>
                </a:solidFill>
              </a:rPr>
              <a:t>:relação entre uma determinada força e sua área de distribuição.</a:t>
            </a:r>
          </a:p>
          <a:p>
            <a:pPr lvl="0" indent="-177800">
              <a:buClr>
                <a:schemeClr val="dk1"/>
              </a:buClr>
              <a:buSzPct val="100000"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</a:rPr>
              <a:t>PRESSÃO ATMOSFÉRICA :pressão exercida pela atmosfera sobre a superfície.</a:t>
            </a:r>
          </a:p>
          <a:p>
            <a:pPr lvl="0" indent="-177800">
              <a:buClr>
                <a:schemeClr val="dk1"/>
              </a:buClr>
              <a:buSzPct val="100000"/>
            </a:pPr>
            <a:endParaRPr lang="pt-BR" sz="32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</a:rPr>
              <a:t>DENSIDADE :define-se </a:t>
            </a:r>
            <a:r>
              <a:rPr lang="pt-BR" sz="3200" b="1" dirty="0">
                <a:solidFill>
                  <a:schemeClr val="dk1"/>
                </a:solidFill>
              </a:rPr>
              <a:t>como o quociente entre a massa e o volume desse corpo.  </a:t>
            </a:r>
            <a:endParaRPr lang="pt-BR" sz="3200" b="1" i="0" u="none" strike="noStrike" cap="none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0" y="10418254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TEORIA :  </a:t>
            </a:r>
            <a:r>
              <a:rPr lang="pt-BR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pt-BR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Hidrostática é uma área da física que estuda os líquidos que estão em repouso. Esse ramo envolve diversos conceitos como a densidade, a pressão, o volume e a força </a:t>
            </a:r>
            <a:r>
              <a:rPr lang="pt-BR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empuxo.</a:t>
            </a:r>
            <a:endParaRPr lang="pt-BR" sz="3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409050" y="29137112"/>
            <a:ext cx="13499842" cy="43378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REALIZAR O PODCAST/DIAGRAMA  FOI UTILIZADO O RASCUNHO DO DIAGRAMA EM V,FEITO EM SALA DE AULA,INTERNET,WIKIFISCA(BLOG)   ,MICROFONE(FONE),</a:t>
            </a:r>
            <a:r>
              <a:rPr lang="pt-BR" sz="3600" b="1" dirty="0" smtClean="0">
                <a:solidFill>
                  <a:schemeClr val="dk1"/>
                </a:solidFill>
              </a:rPr>
              <a:t>POWER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 E OUTRAS FERRAMENTAS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431375" y="24537307"/>
            <a:ext cx="12643903" cy="323714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 </a:t>
            </a:r>
          </a:p>
          <a:p>
            <a:pPr lvl="0">
              <a:buSzPct val="25000"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1" y="18157372"/>
            <a:ext cx="11696530" cy="53387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</a:p>
          <a:p>
            <a:pPr lvl="0" algn="just">
              <a:buSzPct val="25000"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just">
              <a:buSzPct val="25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DEU TUDO CERTO. UMA EXPERIENCIA BEM INTERESSANTE DIANTE DA FISICA E DO NOSSO DIA A DIA,NÃO IMAGINAMOS QUE A FÍSICA ESTÁ TÃO PRESENTE ATUALMNETE .</a:t>
            </a:r>
            <a:r>
              <a:rPr lang="pt-BR" sz="4000" b="1" dirty="0">
                <a:solidFill>
                  <a:schemeClr val="dk1"/>
                </a:solidFill>
              </a:rPr>
              <a:t> MEU OBJETIVO ERA REPASSAR O CONHECIMENTO QUE TIVE EM SALA DE </a:t>
            </a:r>
            <a:r>
              <a:rPr lang="pt-BR" sz="4000" b="1" dirty="0" smtClean="0">
                <a:solidFill>
                  <a:schemeClr val="dk1"/>
                </a:solidFill>
              </a:rPr>
              <a:t>AULA E FOI CONCLUIDO.</a:t>
            </a:r>
            <a:endParaRPr lang="pt-BR" sz="4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15550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6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>
                <a:solidFill>
                  <a:schemeClr val="dk1"/>
                </a:solidFill>
              </a:rPr>
              <a:t>]</a:t>
            </a:r>
            <a:r>
              <a:rPr lang="pt-BR" sz="3600" dirty="0" smtClean="0">
                <a:solidFill>
                  <a:schemeClr val="dk1"/>
                </a:solidFill>
              </a:rPr>
              <a:t>FOI UTILIZADO UM LÁPIS DE ESCREVER,CELULAR,COPO COM ÁGUA,OVO E BATATA.</a:t>
            </a:r>
            <a:endParaRPr lang="pt-BR" sz="36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93889" y="1465013"/>
            <a:ext cx="2648654" cy="232321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774948" y="3909958"/>
            <a:ext cx="5043070" cy="1217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Alunas 2M04: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Kallinda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Kethelin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 Laila 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636647" y="5317671"/>
            <a:ext cx="2603868" cy="114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9">
            <a:alphaModFix/>
          </a:blip>
          <a:srcRect l="47566" t="30425" r="46550" b="60655"/>
          <a:stretch/>
        </p:blipFill>
        <p:spPr>
          <a:xfrm>
            <a:off x="13552714" y="17382014"/>
            <a:ext cx="4212771" cy="312667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29" y="27774456"/>
            <a:ext cx="13399439" cy="64559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APRENDIZADO,PASSAR PARA MEUS COLEGAS ALGO INTERESSANTE E MAIS CONHECIMENTO SOBRE A FÍSICA.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558972" y="16431643"/>
            <a:ext cx="11288190" cy="35441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  PRESSÃO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PRESSÃO ATMOSFÉRICA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DENSIDADE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</a:rPr>
              <a:t>FOI APRESENTADO PARA A CLASSE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DENSIDADE DO OVO E UMA BATATA EM UM COPO COM </a:t>
            </a:r>
            <a:r>
              <a:rPr lang="pt-BR" sz="3200" b="1" dirty="0" smtClean="0">
                <a:solidFill>
                  <a:schemeClr val="dk1"/>
                </a:solidFill>
              </a:rPr>
              <a:t>À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GUA,LOGO EM SEGUIDA FALEI SOBRE OS CONCEITOS DA DENSIDADE.UTILIZEI UM LÀPIS COMO EXEMPLO PARA EXPLICAR A PRESSÃO E UM CELULAR PARA A PRESSÃO ATMOSFÉRICA E EM SEGUIDA EXPLIQUEI OS CONCEITOS DA FORMULA.</a:t>
            </a:r>
            <a:endParaRPr lang="pt-BR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5047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</a:t>
            </a:r>
            <a:r>
              <a:rPr lang="pt-BR" sz="3200" b="1" dirty="0" smtClean="0">
                <a:solidFill>
                  <a:schemeClr val="dk1"/>
                </a:solidFill>
              </a:rPr>
              <a:t>resultado encontrado coincide com o que você esperava? Em caso negativo, justifique o PORQUE das diferenças: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dirty="0">
                <a:solidFill>
                  <a:schemeClr val="dk1"/>
                </a:solidFill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SIM,SAIU COMO PLANEJAVÁMOS.</a:t>
            </a:r>
            <a:endParaRPr lang="pt-BR" sz="3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590" y="12789553"/>
            <a:ext cx="5871990" cy="441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ALLIN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4811" y="2939143"/>
            <a:ext cx="3082017" cy="3082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45"/>
    </mc:Choice>
    <mc:Fallback xmlns="">
      <p:transition spd="slow" advTm="1722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400</Words>
  <Application>Microsoft Office PowerPoint</Application>
  <PresentationFormat>Personalizar</PresentationFormat>
  <Paragraphs>50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65</cp:revision>
  <dcterms:modified xsi:type="dcterms:W3CDTF">2018-09-10T21:28:39Z</dcterms:modified>
</cp:coreProperties>
</file>